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media/image12.jpg" ContentType="image/unknown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7" r:id="rId11"/>
    <p:sldId id="268" r:id="rId12"/>
    <p:sldId id="269" r:id="rId13"/>
    <p:sldId id="265" r:id="rId14"/>
    <p:sldId id="263" r:id="rId15"/>
    <p:sldId id="270" r:id="rId16"/>
  </p:sldIdLst>
  <p:sldSz cx="9144000" cy="5143500" type="screen16x9"/>
  <p:notesSz cx="6858000" cy="9144000"/>
  <p:embeddedFontLst>
    <p:embeddedFont>
      <p:font typeface="Bree Serif" panose="020B0604020202020204" charset="0"/>
      <p:regular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3" d="100"/>
          <a:sy n="93" d="100"/>
        </p:scale>
        <p:origin x="1162" y="5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1bee045e8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1bee045e8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a6984933db_0_2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2a6984933db_0_2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a6984933db_0_2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2a6984933db_0_2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a723653b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2a723653b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2a6984933db_0_2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2a6984933db_0_2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a6984933db_0_2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a6984933db_0_2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e2e020ba84_0_28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e2e020ba84_0_284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a944304d7f_12_9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a944304d7f_12_9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a944304d7f_12_10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a944304d7f_12_109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a723653b2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a723653b2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a944304d7f_12_18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a944304d7f_12_18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a944304d7f_12_14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a944304d7f_12_14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a944304d7f_12_25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a944304d7f_12_25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a6984933db_0_2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a6984933db_0_2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a6a68b5d0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2a6a68b5d0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/>
          <p:nvPr/>
        </p:nvSpPr>
        <p:spPr>
          <a:xfrm>
            <a:off x="-75150" y="-73950"/>
            <a:ext cx="9294300" cy="5291400"/>
          </a:xfrm>
          <a:prstGeom prst="rect">
            <a:avLst/>
          </a:prstGeom>
          <a:solidFill>
            <a:schemeClr val="accent4">
              <a:alpha val="31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3"/>
          <p:cNvSpPr/>
          <p:nvPr/>
        </p:nvSpPr>
        <p:spPr>
          <a:xfrm>
            <a:off x="1119725" y="-892500"/>
            <a:ext cx="6928500" cy="69285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ctrTitle"/>
          </p:nvPr>
        </p:nvSpPr>
        <p:spPr>
          <a:xfrm>
            <a:off x="1943850" y="61975"/>
            <a:ext cx="5256300" cy="113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"/>
          </p:nvPr>
        </p:nvSpPr>
        <p:spPr>
          <a:xfrm>
            <a:off x="1904239" y="2428950"/>
            <a:ext cx="533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None/>
              <a:def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None/>
              <a:def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None/>
              <a:def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None/>
              <a:def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None/>
              <a:def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None/>
              <a:def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None/>
              <a:def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None/>
              <a:def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None/>
              <a:def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/>
          <p:nvPr/>
        </p:nvSpPr>
        <p:spPr>
          <a:xfrm>
            <a:off x="3430800" y="12368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body" idx="1"/>
          </p:nvPr>
        </p:nvSpPr>
        <p:spPr>
          <a:xfrm>
            <a:off x="711725" y="856200"/>
            <a:ext cx="7437900" cy="31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ivvic"/>
              <a:buChar char="●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-1751250" y="-892500"/>
            <a:ext cx="6928500" cy="69285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title" hasCustomPrompt="1"/>
          </p:nvPr>
        </p:nvSpPr>
        <p:spPr>
          <a:xfrm>
            <a:off x="2146500" y="1083150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 idx="2"/>
          </p:nvPr>
        </p:nvSpPr>
        <p:spPr>
          <a:xfrm>
            <a:off x="1252050" y="1648150"/>
            <a:ext cx="2773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subTitle" idx="1"/>
          </p:nvPr>
        </p:nvSpPr>
        <p:spPr>
          <a:xfrm>
            <a:off x="1375194" y="2005875"/>
            <a:ext cx="252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title" idx="3" hasCustomPrompt="1"/>
          </p:nvPr>
        </p:nvSpPr>
        <p:spPr>
          <a:xfrm>
            <a:off x="5403000" y="1083150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5"/>
          <p:cNvSpPr txBox="1">
            <a:spLocks noGrp="1"/>
          </p:cNvSpPr>
          <p:nvPr>
            <p:ph type="title" idx="4"/>
          </p:nvPr>
        </p:nvSpPr>
        <p:spPr>
          <a:xfrm>
            <a:off x="4508550" y="1648150"/>
            <a:ext cx="2773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subTitle" idx="5"/>
          </p:nvPr>
        </p:nvSpPr>
        <p:spPr>
          <a:xfrm>
            <a:off x="4631694" y="2005875"/>
            <a:ext cx="252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title" idx="6" hasCustomPrompt="1"/>
          </p:nvPr>
        </p:nvSpPr>
        <p:spPr>
          <a:xfrm>
            <a:off x="2146500" y="2915700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15"/>
          <p:cNvSpPr txBox="1">
            <a:spLocks noGrp="1"/>
          </p:cNvSpPr>
          <p:nvPr>
            <p:ph type="title" idx="7"/>
          </p:nvPr>
        </p:nvSpPr>
        <p:spPr>
          <a:xfrm>
            <a:off x="1252050" y="3480700"/>
            <a:ext cx="2773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ubTitle" idx="8"/>
          </p:nvPr>
        </p:nvSpPr>
        <p:spPr>
          <a:xfrm>
            <a:off x="1375194" y="3838425"/>
            <a:ext cx="252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title" idx="9" hasCustomPrompt="1"/>
          </p:nvPr>
        </p:nvSpPr>
        <p:spPr>
          <a:xfrm>
            <a:off x="5403000" y="2915700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15"/>
          <p:cNvSpPr txBox="1">
            <a:spLocks noGrp="1"/>
          </p:cNvSpPr>
          <p:nvPr>
            <p:ph type="title" idx="13"/>
          </p:nvPr>
        </p:nvSpPr>
        <p:spPr>
          <a:xfrm>
            <a:off x="4508550" y="3480700"/>
            <a:ext cx="2773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5"/>
          <p:cNvSpPr txBox="1">
            <a:spLocks noGrp="1"/>
          </p:cNvSpPr>
          <p:nvPr>
            <p:ph type="subTitle" idx="14"/>
          </p:nvPr>
        </p:nvSpPr>
        <p:spPr>
          <a:xfrm>
            <a:off x="4631694" y="3838425"/>
            <a:ext cx="252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3" name="Google Shape;153;p15"/>
          <p:cNvSpPr txBox="1">
            <a:spLocks noGrp="1"/>
          </p:cNvSpPr>
          <p:nvPr>
            <p:ph type="ctrTitle" idx="15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IG_NUMBER_1_2">
    <p:bg>
      <p:bgPr>
        <a:solidFill>
          <a:schemeClr val="accent4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 hasCustomPrompt="1"/>
          </p:nvPr>
        </p:nvSpPr>
        <p:spPr>
          <a:xfrm>
            <a:off x="1015925" y="2029075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16"/>
          <p:cNvSpPr txBox="1">
            <a:spLocks noGrp="1"/>
          </p:cNvSpPr>
          <p:nvPr>
            <p:ph type="title" idx="2"/>
          </p:nvPr>
        </p:nvSpPr>
        <p:spPr>
          <a:xfrm>
            <a:off x="1877675" y="1923325"/>
            <a:ext cx="2773800" cy="26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subTitle" idx="1"/>
          </p:nvPr>
        </p:nvSpPr>
        <p:spPr>
          <a:xfrm>
            <a:off x="1877675" y="2187268"/>
            <a:ext cx="2527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title" idx="3" hasCustomPrompt="1"/>
          </p:nvPr>
        </p:nvSpPr>
        <p:spPr>
          <a:xfrm>
            <a:off x="4465325" y="2029075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16"/>
          <p:cNvSpPr txBox="1">
            <a:spLocks noGrp="1"/>
          </p:cNvSpPr>
          <p:nvPr>
            <p:ph type="title" idx="4"/>
          </p:nvPr>
        </p:nvSpPr>
        <p:spPr>
          <a:xfrm>
            <a:off x="5354275" y="1923325"/>
            <a:ext cx="2773800" cy="26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6"/>
          <p:cNvSpPr txBox="1">
            <a:spLocks noGrp="1"/>
          </p:cNvSpPr>
          <p:nvPr>
            <p:ph type="subTitle" idx="5"/>
          </p:nvPr>
        </p:nvSpPr>
        <p:spPr>
          <a:xfrm>
            <a:off x="5354275" y="2166450"/>
            <a:ext cx="2527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title" idx="6" hasCustomPrompt="1"/>
          </p:nvPr>
        </p:nvSpPr>
        <p:spPr>
          <a:xfrm>
            <a:off x="1015925" y="3048625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2" name="Google Shape;162;p16"/>
          <p:cNvSpPr txBox="1">
            <a:spLocks noGrp="1"/>
          </p:cNvSpPr>
          <p:nvPr>
            <p:ph type="title" idx="7"/>
          </p:nvPr>
        </p:nvSpPr>
        <p:spPr>
          <a:xfrm>
            <a:off x="1846175" y="2922094"/>
            <a:ext cx="2773800" cy="2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6"/>
          <p:cNvSpPr txBox="1">
            <a:spLocks noGrp="1"/>
          </p:cNvSpPr>
          <p:nvPr>
            <p:ph type="subTitle" idx="8"/>
          </p:nvPr>
        </p:nvSpPr>
        <p:spPr>
          <a:xfrm>
            <a:off x="1846175" y="3192657"/>
            <a:ext cx="2527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title" idx="9" hasCustomPrompt="1"/>
          </p:nvPr>
        </p:nvSpPr>
        <p:spPr>
          <a:xfrm>
            <a:off x="4465325" y="3048625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5" name="Google Shape;165;p16"/>
          <p:cNvSpPr txBox="1">
            <a:spLocks noGrp="1"/>
          </p:cNvSpPr>
          <p:nvPr>
            <p:ph type="title" idx="13"/>
          </p:nvPr>
        </p:nvSpPr>
        <p:spPr>
          <a:xfrm>
            <a:off x="5354275" y="2922094"/>
            <a:ext cx="2773800" cy="2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16"/>
          <p:cNvSpPr txBox="1">
            <a:spLocks noGrp="1"/>
          </p:cNvSpPr>
          <p:nvPr>
            <p:ph type="subTitle" idx="14"/>
          </p:nvPr>
        </p:nvSpPr>
        <p:spPr>
          <a:xfrm>
            <a:off x="5354275" y="3192657"/>
            <a:ext cx="2527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7" name="Google Shape;167;p16"/>
          <p:cNvSpPr txBox="1">
            <a:spLocks noGrp="1"/>
          </p:cNvSpPr>
          <p:nvPr>
            <p:ph type="ctrTitle" idx="15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8" name="Google Shape;168;p16"/>
          <p:cNvSpPr/>
          <p:nvPr/>
        </p:nvSpPr>
        <p:spPr>
          <a:xfrm>
            <a:off x="300450" y="1071525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6"/>
          <p:cNvSpPr txBox="1">
            <a:spLocks noGrp="1"/>
          </p:cNvSpPr>
          <p:nvPr>
            <p:ph type="title" idx="16" hasCustomPrompt="1"/>
          </p:nvPr>
        </p:nvSpPr>
        <p:spPr>
          <a:xfrm>
            <a:off x="1015925" y="4058200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0" name="Google Shape;170;p16"/>
          <p:cNvSpPr txBox="1">
            <a:spLocks noGrp="1"/>
          </p:cNvSpPr>
          <p:nvPr>
            <p:ph type="title" idx="17"/>
          </p:nvPr>
        </p:nvSpPr>
        <p:spPr>
          <a:xfrm>
            <a:off x="1846175" y="3931669"/>
            <a:ext cx="2773800" cy="2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18"/>
          </p:nvPr>
        </p:nvSpPr>
        <p:spPr>
          <a:xfrm>
            <a:off x="1846175" y="4202232"/>
            <a:ext cx="2527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title" idx="19" hasCustomPrompt="1"/>
          </p:nvPr>
        </p:nvSpPr>
        <p:spPr>
          <a:xfrm>
            <a:off x="4465325" y="4058200"/>
            <a:ext cx="984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16"/>
          <p:cNvSpPr txBox="1">
            <a:spLocks noGrp="1"/>
          </p:cNvSpPr>
          <p:nvPr>
            <p:ph type="title" idx="20"/>
          </p:nvPr>
        </p:nvSpPr>
        <p:spPr>
          <a:xfrm>
            <a:off x="5354275" y="3931669"/>
            <a:ext cx="2773800" cy="2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subTitle" idx="21"/>
          </p:nvPr>
        </p:nvSpPr>
        <p:spPr>
          <a:xfrm>
            <a:off x="5354275" y="4202232"/>
            <a:ext cx="2527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BIG_NUMBER_1_2_1">
    <p:bg>
      <p:bgPr>
        <a:solidFill>
          <a:schemeClr val="accent4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/>
          <p:nvPr/>
        </p:nvSpPr>
        <p:spPr>
          <a:xfrm>
            <a:off x="4442425" y="-55312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7"/>
          <p:cNvSpPr/>
          <p:nvPr/>
        </p:nvSpPr>
        <p:spPr>
          <a:xfrm>
            <a:off x="-6649400" y="12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title" hasCustomPrompt="1"/>
          </p:nvPr>
        </p:nvSpPr>
        <p:spPr>
          <a:xfrm>
            <a:off x="5945538" y="1059575"/>
            <a:ext cx="601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9" name="Google Shape;179;p17"/>
          <p:cNvSpPr txBox="1">
            <a:spLocks noGrp="1"/>
          </p:cNvSpPr>
          <p:nvPr>
            <p:ph type="title" idx="2"/>
          </p:nvPr>
        </p:nvSpPr>
        <p:spPr>
          <a:xfrm>
            <a:off x="3062125" y="1007452"/>
            <a:ext cx="2773800" cy="2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subTitle" idx="1"/>
          </p:nvPr>
        </p:nvSpPr>
        <p:spPr>
          <a:xfrm>
            <a:off x="2517025" y="1213250"/>
            <a:ext cx="3318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1" name="Google Shape;181;p17"/>
          <p:cNvSpPr txBox="1">
            <a:spLocks noGrp="1"/>
          </p:cNvSpPr>
          <p:nvPr>
            <p:ph type="title" idx="3" hasCustomPrompt="1"/>
          </p:nvPr>
        </p:nvSpPr>
        <p:spPr>
          <a:xfrm>
            <a:off x="5945550" y="2371200"/>
            <a:ext cx="601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2" name="Google Shape;182;p17"/>
          <p:cNvSpPr txBox="1">
            <a:spLocks noGrp="1"/>
          </p:cNvSpPr>
          <p:nvPr>
            <p:ph type="title" idx="4"/>
          </p:nvPr>
        </p:nvSpPr>
        <p:spPr>
          <a:xfrm>
            <a:off x="3062125" y="3635075"/>
            <a:ext cx="2773800" cy="2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7"/>
          <p:cNvSpPr txBox="1">
            <a:spLocks noGrp="1"/>
          </p:cNvSpPr>
          <p:nvPr>
            <p:ph type="subTitle" idx="5"/>
          </p:nvPr>
        </p:nvSpPr>
        <p:spPr>
          <a:xfrm>
            <a:off x="2517025" y="3840925"/>
            <a:ext cx="3318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4" name="Google Shape;184;p17"/>
          <p:cNvSpPr txBox="1">
            <a:spLocks noGrp="1"/>
          </p:cNvSpPr>
          <p:nvPr>
            <p:ph type="title" idx="6" hasCustomPrompt="1"/>
          </p:nvPr>
        </p:nvSpPr>
        <p:spPr>
          <a:xfrm>
            <a:off x="5945550" y="3682825"/>
            <a:ext cx="601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5" name="Google Shape;185;p17"/>
          <p:cNvSpPr txBox="1">
            <a:spLocks noGrp="1"/>
          </p:cNvSpPr>
          <p:nvPr>
            <p:ph type="title" idx="7"/>
          </p:nvPr>
        </p:nvSpPr>
        <p:spPr>
          <a:xfrm>
            <a:off x="3062125" y="2321264"/>
            <a:ext cx="2773800" cy="2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17"/>
          <p:cNvSpPr txBox="1">
            <a:spLocks noGrp="1"/>
          </p:cNvSpPr>
          <p:nvPr>
            <p:ph type="subTitle" idx="8"/>
          </p:nvPr>
        </p:nvSpPr>
        <p:spPr>
          <a:xfrm>
            <a:off x="2517025" y="2527088"/>
            <a:ext cx="3318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7" name="Google Shape;187;p17"/>
          <p:cNvSpPr txBox="1">
            <a:spLocks noGrp="1"/>
          </p:cNvSpPr>
          <p:nvPr>
            <p:ph type="ctrTitle" idx="9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/>
          <p:nvPr/>
        </p:nvSpPr>
        <p:spPr>
          <a:xfrm>
            <a:off x="300450" y="1071525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4638800" y="1958475"/>
            <a:ext cx="2773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18"/>
          <p:cNvSpPr txBox="1">
            <a:spLocks noGrp="1"/>
          </p:cNvSpPr>
          <p:nvPr>
            <p:ph type="subTitle" idx="1"/>
          </p:nvPr>
        </p:nvSpPr>
        <p:spPr>
          <a:xfrm>
            <a:off x="4638800" y="2392413"/>
            <a:ext cx="2918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 ">
  <p:cSld name="BIG_NUMBER_1_1">
    <p:bg>
      <p:bgPr>
        <a:solidFill>
          <a:schemeClr val="accent4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/>
          <p:nvPr/>
        </p:nvSpPr>
        <p:spPr>
          <a:xfrm>
            <a:off x="300450" y="1071525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title"/>
          </p:nvPr>
        </p:nvSpPr>
        <p:spPr>
          <a:xfrm>
            <a:off x="1049200" y="1958475"/>
            <a:ext cx="16524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1"/>
          </p:nvPr>
        </p:nvSpPr>
        <p:spPr>
          <a:xfrm>
            <a:off x="1049200" y="2392425"/>
            <a:ext cx="3522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BIG_NUMBER_1_1_1">
    <p:bg>
      <p:bgPr>
        <a:solidFill>
          <a:schemeClr val="accent4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"/>
          <p:cNvSpPr/>
          <p:nvPr/>
        </p:nvSpPr>
        <p:spPr>
          <a:xfrm>
            <a:off x="-2128537" y="-62329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425113" y="27528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0"/>
          <p:cNvSpPr txBox="1">
            <a:spLocks noGrp="1"/>
          </p:cNvSpPr>
          <p:nvPr>
            <p:ph type="title"/>
          </p:nvPr>
        </p:nvSpPr>
        <p:spPr>
          <a:xfrm>
            <a:off x="2596050" y="1848925"/>
            <a:ext cx="39519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subTitle" idx="1"/>
          </p:nvPr>
        </p:nvSpPr>
        <p:spPr>
          <a:xfrm>
            <a:off x="2810550" y="2392425"/>
            <a:ext cx="3522900" cy="13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>
            <a:spLocks noGrp="1"/>
          </p:cNvSpPr>
          <p:nvPr>
            <p:ph type="title"/>
          </p:nvPr>
        </p:nvSpPr>
        <p:spPr>
          <a:xfrm>
            <a:off x="1065800" y="3327429"/>
            <a:ext cx="27738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Roboto"/>
              <a:buNone/>
              <a:defRPr sz="11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1"/>
          </p:nvPr>
        </p:nvSpPr>
        <p:spPr>
          <a:xfrm>
            <a:off x="928700" y="1673257"/>
            <a:ext cx="2910900" cy="14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Bree Serif"/>
              <a:buNone/>
              <a:defRPr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3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1649984" y="1905550"/>
            <a:ext cx="26871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1"/>
          </p:nvPr>
        </p:nvSpPr>
        <p:spPr>
          <a:xfrm>
            <a:off x="1649975" y="1166100"/>
            <a:ext cx="58446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Bree Serif"/>
              <a:buNone/>
              <a:defRPr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3430800" y="12368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4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>
            <a:spLocks noGrp="1"/>
          </p:cNvSpPr>
          <p:nvPr>
            <p:ph type="title"/>
          </p:nvPr>
        </p:nvSpPr>
        <p:spPr>
          <a:xfrm>
            <a:off x="5622459" y="3663900"/>
            <a:ext cx="26871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3" name="Google Shape;213;p23"/>
          <p:cNvSpPr txBox="1">
            <a:spLocks noGrp="1"/>
          </p:cNvSpPr>
          <p:nvPr>
            <p:ph type="subTitle" idx="1"/>
          </p:nvPr>
        </p:nvSpPr>
        <p:spPr>
          <a:xfrm>
            <a:off x="5549025" y="2018775"/>
            <a:ext cx="27606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Bree Serif"/>
              <a:buNone/>
              <a:defRPr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ree Serif"/>
              <a:buNone/>
              <a:defRPr sz="1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3430800" y="12368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"/>
          <p:cNvSpPr/>
          <p:nvPr/>
        </p:nvSpPr>
        <p:spPr>
          <a:xfrm>
            <a:off x="3919575" y="-14321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title"/>
          </p:nvPr>
        </p:nvSpPr>
        <p:spPr>
          <a:xfrm>
            <a:off x="6262700" y="2498375"/>
            <a:ext cx="21705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218" name="Google Shape;218;p24"/>
          <p:cNvSpPr txBox="1">
            <a:spLocks noGrp="1"/>
          </p:cNvSpPr>
          <p:nvPr>
            <p:ph type="subTitle" idx="1"/>
          </p:nvPr>
        </p:nvSpPr>
        <p:spPr>
          <a:xfrm>
            <a:off x="6262700" y="3103858"/>
            <a:ext cx="20721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title" idx="2" hasCustomPrompt="1"/>
          </p:nvPr>
        </p:nvSpPr>
        <p:spPr>
          <a:xfrm>
            <a:off x="6348735" y="1682425"/>
            <a:ext cx="1364400" cy="6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5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/>
          <p:nvPr/>
        </p:nvSpPr>
        <p:spPr>
          <a:xfrm>
            <a:off x="4442425" y="-55312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/>
          <p:nvPr/>
        </p:nvSpPr>
        <p:spPr>
          <a:xfrm>
            <a:off x="-6649400" y="12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5"/>
          <p:cNvSpPr txBox="1">
            <a:spLocks noGrp="1"/>
          </p:cNvSpPr>
          <p:nvPr>
            <p:ph type="title"/>
          </p:nvPr>
        </p:nvSpPr>
        <p:spPr>
          <a:xfrm>
            <a:off x="711725" y="2742775"/>
            <a:ext cx="3173700" cy="2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224" name="Google Shape;224;p25"/>
          <p:cNvSpPr txBox="1">
            <a:spLocks noGrp="1"/>
          </p:cNvSpPr>
          <p:nvPr>
            <p:ph type="subTitle" idx="1"/>
          </p:nvPr>
        </p:nvSpPr>
        <p:spPr>
          <a:xfrm>
            <a:off x="711725" y="3044650"/>
            <a:ext cx="29955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225" name="Google Shape;225;p25"/>
          <p:cNvSpPr txBox="1">
            <a:spLocks noGrp="1"/>
          </p:cNvSpPr>
          <p:nvPr>
            <p:ph type="title" idx="2" hasCustomPrompt="1"/>
          </p:nvPr>
        </p:nvSpPr>
        <p:spPr>
          <a:xfrm>
            <a:off x="800950" y="1871500"/>
            <a:ext cx="1364400" cy="6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/>
          <p:nvPr/>
        </p:nvSpPr>
        <p:spPr>
          <a:xfrm>
            <a:off x="300450" y="1071525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6"/>
          <p:cNvSpPr txBox="1">
            <a:spLocks noGrp="1"/>
          </p:cNvSpPr>
          <p:nvPr>
            <p:ph type="title"/>
          </p:nvPr>
        </p:nvSpPr>
        <p:spPr>
          <a:xfrm>
            <a:off x="2985150" y="3960225"/>
            <a:ext cx="3173700" cy="2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ree Serif"/>
              <a:buNone/>
              <a:defRPr sz="1800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229" name="Google Shape;229;p26"/>
          <p:cNvSpPr txBox="1">
            <a:spLocks noGrp="1"/>
          </p:cNvSpPr>
          <p:nvPr>
            <p:ph type="subTitle" idx="1"/>
          </p:nvPr>
        </p:nvSpPr>
        <p:spPr>
          <a:xfrm>
            <a:off x="3074250" y="4262100"/>
            <a:ext cx="29955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None/>
              <a:defRPr sz="1800"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title" idx="2" hasCustomPrompt="1"/>
          </p:nvPr>
        </p:nvSpPr>
        <p:spPr>
          <a:xfrm>
            <a:off x="3889800" y="2979400"/>
            <a:ext cx="1364400" cy="6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7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/>
          <p:nvPr/>
        </p:nvSpPr>
        <p:spPr>
          <a:xfrm>
            <a:off x="3303750" y="-13950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7"/>
          <p:cNvSpPr txBox="1">
            <a:spLocks noGrp="1"/>
          </p:cNvSpPr>
          <p:nvPr>
            <p:ph type="title"/>
          </p:nvPr>
        </p:nvSpPr>
        <p:spPr>
          <a:xfrm>
            <a:off x="997512" y="3651400"/>
            <a:ext cx="1823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27"/>
          <p:cNvSpPr txBox="1">
            <a:spLocks noGrp="1"/>
          </p:cNvSpPr>
          <p:nvPr>
            <p:ph type="subTitle" idx="1"/>
          </p:nvPr>
        </p:nvSpPr>
        <p:spPr>
          <a:xfrm>
            <a:off x="950075" y="4085342"/>
            <a:ext cx="1918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5" name="Google Shape;235;p27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27"/>
          <p:cNvSpPr txBox="1">
            <a:spLocks noGrp="1"/>
          </p:cNvSpPr>
          <p:nvPr>
            <p:ph type="title" idx="3"/>
          </p:nvPr>
        </p:nvSpPr>
        <p:spPr>
          <a:xfrm>
            <a:off x="3303762" y="3651400"/>
            <a:ext cx="1823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27"/>
          <p:cNvSpPr txBox="1">
            <a:spLocks noGrp="1"/>
          </p:cNvSpPr>
          <p:nvPr>
            <p:ph type="subTitle" idx="4"/>
          </p:nvPr>
        </p:nvSpPr>
        <p:spPr>
          <a:xfrm>
            <a:off x="3256325" y="4085342"/>
            <a:ext cx="1918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8" name="Google Shape;238;p27"/>
          <p:cNvSpPr txBox="1">
            <a:spLocks noGrp="1"/>
          </p:cNvSpPr>
          <p:nvPr>
            <p:ph type="title" idx="5"/>
          </p:nvPr>
        </p:nvSpPr>
        <p:spPr>
          <a:xfrm>
            <a:off x="5610012" y="3651400"/>
            <a:ext cx="1823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27"/>
          <p:cNvSpPr txBox="1">
            <a:spLocks noGrp="1"/>
          </p:cNvSpPr>
          <p:nvPr>
            <p:ph type="subTitle" idx="6"/>
          </p:nvPr>
        </p:nvSpPr>
        <p:spPr>
          <a:xfrm>
            <a:off x="5562575" y="4085342"/>
            <a:ext cx="1918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/>
          <p:nvPr/>
        </p:nvSpPr>
        <p:spPr>
          <a:xfrm>
            <a:off x="-2128537" y="-62329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8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3" name="Google Shape;243;p28"/>
          <p:cNvSpPr/>
          <p:nvPr/>
        </p:nvSpPr>
        <p:spPr>
          <a:xfrm>
            <a:off x="425113" y="27528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9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/>
          <p:nvPr/>
        </p:nvSpPr>
        <p:spPr>
          <a:xfrm>
            <a:off x="3430800" y="12368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title"/>
          </p:nvPr>
        </p:nvSpPr>
        <p:spPr>
          <a:xfrm>
            <a:off x="1193239" y="2379200"/>
            <a:ext cx="156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1"/>
          </p:nvPr>
        </p:nvSpPr>
        <p:spPr>
          <a:xfrm>
            <a:off x="1152650" y="281314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title" idx="3"/>
          </p:nvPr>
        </p:nvSpPr>
        <p:spPr>
          <a:xfrm>
            <a:off x="3471391" y="2379200"/>
            <a:ext cx="156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ubTitle" idx="4"/>
          </p:nvPr>
        </p:nvSpPr>
        <p:spPr>
          <a:xfrm>
            <a:off x="3430802" y="281314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1" name="Google Shape;251;p29"/>
          <p:cNvSpPr txBox="1">
            <a:spLocks noGrp="1"/>
          </p:cNvSpPr>
          <p:nvPr>
            <p:ph type="title" idx="5"/>
          </p:nvPr>
        </p:nvSpPr>
        <p:spPr>
          <a:xfrm>
            <a:off x="5749543" y="2379200"/>
            <a:ext cx="156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29"/>
          <p:cNvSpPr txBox="1">
            <a:spLocks noGrp="1"/>
          </p:cNvSpPr>
          <p:nvPr>
            <p:ph type="subTitle" idx="6"/>
          </p:nvPr>
        </p:nvSpPr>
        <p:spPr>
          <a:xfrm>
            <a:off x="5708953" y="281314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_1_3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/>
          <p:nvPr/>
        </p:nvSpPr>
        <p:spPr>
          <a:xfrm>
            <a:off x="4442425" y="-55312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0"/>
          <p:cNvSpPr/>
          <p:nvPr/>
        </p:nvSpPr>
        <p:spPr>
          <a:xfrm>
            <a:off x="-6649400" y="12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0"/>
          <p:cNvSpPr txBox="1">
            <a:spLocks noGrp="1"/>
          </p:cNvSpPr>
          <p:nvPr>
            <p:ph type="title"/>
          </p:nvPr>
        </p:nvSpPr>
        <p:spPr>
          <a:xfrm>
            <a:off x="794850" y="2011550"/>
            <a:ext cx="8913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30"/>
          <p:cNvSpPr txBox="1">
            <a:spLocks noGrp="1"/>
          </p:cNvSpPr>
          <p:nvPr>
            <p:ph type="subTitle" idx="1"/>
          </p:nvPr>
        </p:nvSpPr>
        <p:spPr>
          <a:xfrm>
            <a:off x="1917500" y="1640625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8" name="Google Shape;258;p30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title" idx="3"/>
          </p:nvPr>
        </p:nvSpPr>
        <p:spPr>
          <a:xfrm>
            <a:off x="4654438" y="1969175"/>
            <a:ext cx="8913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30"/>
          <p:cNvSpPr txBox="1">
            <a:spLocks noGrp="1"/>
          </p:cNvSpPr>
          <p:nvPr>
            <p:ph type="subTitle" idx="4"/>
          </p:nvPr>
        </p:nvSpPr>
        <p:spPr>
          <a:xfrm>
            <a:off x="5777087" y="1640625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title" idx="5"/>
          </p:nvPr>
        </p:nvSpPr>
        <p:spPr>
          <a:xfrm>
            <a:off x="794850" y="3591988"/>
            <a:ext cx="8913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30"/>
          <p:cNvSpPr txBox="1">
            <a:spLocks noGrp="1"/>
          </p:cNvSpPr>
          <p:nvPr>
            <p:ph type="subTitle" idx="6"/>
          </p:nvPr>
        </p:nvSpPr>
        <p:spPr>
          <a:xfrm>
            <a:off x="1917500" y="3242250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3" name="Google Shape;263;p30"/>
          <p:cNvSpPr txBox="1">
            <a:spLocks noGrp="1"/>
          </p:cNvSpPr>
          <p:nvPr>
            <p:ph type="title" idx="7"/>
          </p:nvPr>
        </p:nvSpPr>
        <p:spPr>
          <a:xfrm>
            <a:off x="4654438" y="3591988"/>
            <a:ext cx="8913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30"/>
          <p:cNvSpPr txBox="1">
            <a:spLocks noGrp="1"/>
          </p:cNvSpPr>
          <p:nvPr>
            <p:ph type="subTitle" idx="8"/>
          </p:nvPr>
        </p:nvSpPr>
        <p:spPr>
          <a:xfrm>
            <a:off x="5777087" y="3242250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BLANK_1_1_1_1_1_3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/>
          <p:nvPr/>
        </p:nvSpPr>
        <p:spPr>
          <a:xfrm>
            <a:off x="300450" y="1071525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1"/>
          <p:cNvSpPr txBox="1">
            <a:spLocks noGrp="1"/>
          </p:cNvSpPr>
          <p:nvPr>
            <p:ph type="title"/>
          </p:nvPr>
        </p:nvSpPr>
        <p:spPr>
          <a:xfrm>
            <a:off x="2440300" y="1514725"/>
            <a:ext cx="891300" cy="1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subTitle" idx="1"/>
          </p:nvPr>
        </p:nvSpPr>
        <p:spPr>
          <a:xfrm>
            <a:off x="1777457" y="1757125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31"/>
          <p:cNvSpPr txBox="1">
            <a:spLocks noGrp="1"/>
          </p:cNvSpPr>
          <p:nvPr>
            <p:ph type="title" idx="3"/>
          </p:nvPr>
        </p:nvSpPr>
        <p:spPr>
          <a:xfrm>
            <a:off x="5812374" y="1514725"/>
            <a:ext cx="891300" cy="1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4"/>
          </p:nvPr>
        </p:nvSpPr>
        <p:spPr>
          <a:xfrm>
            <a:off x="5149543" y="1757125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2" name="Google Shape;272;p31"/>
          <p:cNvSpPr txBox="1">
            <a:spLocks noGrp="1"/>
          </p:cNvSpPr>
          <p:nvPr>
            <p:ph type="title" idx="5"/>
          </p:nvPr>
        </p:nvSpPr>
        <p:spPr>
          <a:xfrm>
            <a:off x="2440300" y="3568045"/>
            <a:ext cx="891300" cy="1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31"/>
          <p:cNvSpPr txBox="1">
            <a:spLocks noGrp="1"/>
          </p:cNvSpPr>
          <p:nvPr>
            <p:ph type="subTitle" idx="6"/>
          </p:nvPr>
        </p:nvSpPr>
        <p:spPr>
          <a:xfrm>
            <a:off x="1777457" y="3813400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4" name="Google Shape;274;p31"/>
          <p:cNvSpPr txBox="1">
            <a:spLocks noGrp="1"/>
          </p:cNvSpPr>
          <p:nvPr>
            <p:ph type="title" idx="7"/>
          </p:nvPr>
        </p:nvSpPr>
        <p:spPr>
          <a:xfrm>
            <a:off x="5812372" y="3568045"/>
            <a:ext cx="891300" cy="1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31"/>
          <p:cNvSpPr txBox="1">
            <a:spLocks noGrp="1"/>
          </p:cNvSpPr>
          <p:nvPr>
            <p:ph type="subTitle" idx="8"/>
          </p:nvPr>
        </p:nvSpPr>
        <p:spPr>
          <a:xfrm>
            <a:off x="5149543" y="3813400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/>
          <p:nvPr/>
        </p:nvSpPr>
        <p:spPr>
          <a:xfrm>
            <a:off x="-4283225" y="4580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2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9" name="Google Shape;279;p32"/>
          <p:cNvSpPr/>
          <p:nvPr/>
        </p:nvSpPr>
        <p:spPr>
          <a:xfrm>
            <a:off x="1100875" y="432900"/>
            <a:ext cx="2001300" cy="42777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2"/>
          <p:cNvSpPr/>
          <p:nvPr/>
        </p:nvSpPr>
        <p:spPr>
          <a:xfrm>
            <a:off x="5405275" y="432913"/>
            <a:ext cx="2001300" cy="42777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2"/>
          <p:cNvSpPr/>
          <p:nvPr/>
        </p:nvSpPr>
        <p:spPr>
          <a:xfrm>
            <a:off x="2661925" y="1065178"/>
            <a:ext cx="2241600" cy="94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2"/>
          <p:cNvSpPr/>
          <p:nvPr/>
        </p:nvSpPr>
        <p:spPr>
          <a:xfrm>
            <a:off x="3587500" y="3141086"/>
            <a:ext cx="2241600" cy="94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33"/>
          <p:cNvSpPr/>
          <p:nvPr/>
        </p:nvSpPr>
        <p:spPr>
          <a:xfrm>
            <a:off x="841663" y="-700025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2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4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34"/>
          <p:cNvSpPr/>
          <p:nvPr/>
        </p:nvSpPr>
        <p:spPr>
          <a:xfrm>
            <a:off x="4442425" y="-55312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4"/>
          <p:cNvSpPr/>
          <p:nvPr/>
        </p:nvSpPr>
        <p:spPr>
          <a:xfrm>
            <a:off x="-6649400" y="12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3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/>
          <p:nvPr/>
        </p:nvSpPr>
        <p:spPr>
          <a:xfrm>
            <a:off x="300450" y="-33996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5"/>
          <p:cNvSpPr txBox="1">
            <a:spLocks noGrp="1"/>
          </p:cNvSpPr>
          <p:nvPr>
            <p:ph type="title"/>
          </p:nvPr>
        </p:nvSpPr>
        <p:spPr>
          <a:xfrm>
            <a:off x="1184189" y="3432100"/>
            <a:ext cx="156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35"/>
          <p:cNvSpPr txBox="1">
            <a:spLocks noGrp="1"/>
          </p:cNvSpPr>
          <p:nvPr>
            <p:ph type="subTitle" idx="1"/>
          </p:nvPr>
        </p:nvSpPr>
        <p:spPr>
          <a:xfrm>
            <a:off x="1143600" y="386604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4" name="Google Shape;294;p35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35"/>
          <p:cNvSpPr txBox="1">
            <a:spLocks noGrp="1"/>
          </p:cNvSpPr>
          <p:nvPr>
            <p:ph type="title" idx="3"/>
          </p:nvPr>
        </p:nvSpPr>
        <p:spPr>
          <a:xfrm>
            <a:off x="3462341" y="3432100"/>
            <a:ext cx="156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35"/>
          <p:cNvSpPr txBox="1">
            <a:spLocks noGrp="1"/>
          </p:cNvSpPr>
          <p:nvPr>
            <p:ph type="subTitle" idx="4"/>
          </p:nvPr>
        </p:nvSpPr>
        <p:spPr>
          <a:xfrm>
            <a:off x="3421752" y="386604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7" name="Google Shape;297;p35"/>
          <p:cNvSpPr txBox="1">
            <a:spLocks noGrp="1"/>
          </p:cNvSpPr>
          <p:nvPr>
            <p:ph type="title" idx="5"/>
          </p:nvPr>
        </p:nvSpPr>
        <p:spPr>
          <a:xfrm>
            <a:off x="5740493" y="3432100"/>
            <a:ext cx="156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35"/>
          <p:cNvSpPr txBox="1">
            <a:spLocks noGrp="1"/>
          </p:cNvSpPr>
          <p:nvPr>
            <p:ph type="subTitle" idx="6"/>
          </p:nvPr>
        </p:nvSpPr>
        <p:spPr>
          <a:xfrm>
            <a:off x="5699903" y="386604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9" name="Google Shape;299;p35"/>
          <p:cNvSpPr txBox="1">
            <a:spLocks noGrp="1"/>
          </p:cNvSpPr>
          <p:nvPr>
            <p:ph type="title" idx="7"/>
          </p:nvPr>
        </p:nvSpPr>
        <p:spPr>
          <a:xfrm>
            <a:off x="1184189" y="1475450"/>
            <a:ext cx="156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35"/>
          <p:cNvSpPr txBox="1">
            <a:spLocks noGrp="1"/>
          </p:cNvSpPr>
          <p:nvPr>
            <p:ph type="subTitle" idx="8"/>
          </p:nvPr>
        </p:nvSpPr>
        <p:spPr>
          <a:xfrm>
            <a:off x="1143600" y="190939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1" name="Google Shape;301;p35"/>
          <p:cNvSpPr txBox="1">
            <a:spLocks noGrp="1"/>
          </p:cNvSpPr>
          <p:nvPr>
            <p:ph type="title" idx="9"/>
          </p:nvPr>
        </p:nvSpPr>
        <p:spPr>
          <a:xfrm>
            <a:off x="3462341" y="1475450"/>
            <a:ext cx="156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35"/>
          <p:cNvSpPr txBox="1">
            <a:spLocks noGrp="1"/>
          </p:cNvSpPr>
          <p:nvPr>
            <p:ph type="subTitle" idx="13"/>
          </p:nvPr>
        </p:nvSpPr>
        <p:spPr>
          <a:xfrm>
            <a:off x="3421752" y="190939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3" name="Google Shape;303;p35"/>
          <p:cNvSpPr txBox="1">
            <a:spLocks noGrp="1"/>
          </p:cNvSpPr>
          <p:nvPr>
            <p:ph type="title" idx="14"/>
          </p:nvPr>
        </p:nvSpPr>
        <p:spPr>
          <a:xfrm>
            <a:off x="5740493" y="1475450"/>
            <a:ext cx="156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35"/>
          <p:cNvSpPr txBox="1">
            <a:spLocks noGrp="1"/>
          </p:cNvSpPr>
          <p:nvPr>
            <p:ph type="subTitle" idx="15"/>
          </p:nvPr>
        </p:nvSpPr>
        <p:spPr>
          <a:xfrm>
            <a:off x="5699903" y="190939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14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"/>
          <p:cNvSpPr/>
          <p:nvPr/>
        </p:nvSpPr>
        <p:spPr>
          <a:xfrm>
            <a:off x="300450" y="-33996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1759450" y="2089807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36"/>
          <p:cNvSpPr txBox="1">
            <a:spLocks noGrp="1"/>
          </p:cNvSpPr>
          <p:nvPr>
            <p:ph type="subTitle" idx="1"/>
          </p:nvPr>
        </p:nvSpPr>
        <p:spPr>
          <a:xfrm>
            <a:off x="1678450" y="2523755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9" name="Google Shape;309;p36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36"/>
          <p:cNvSpPr txBox="1">
            <a:spLocks noGrp="1"/>
          </p:cNvSpPr>
          <p:nvPr>
            <p:ph type="title" idx="3"/>
          </p:nvPr>
        </p:nvSpPr>
        <p:spPr>
          <a:xfrm>
            <a:off x="5823950" y="3439720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1" name="Google Shape;311;p36"/>
          <p:cNvSpPr txBox="1">
            <a:spLocks noGrp="1"/>
          </p:cNvSpPr>
          <p:nvPr>
            <p:ph type="subTitle" idx="4"/>
          </p:nvPr>
        </p:nvSpPr>
        <p:spPr>
          <a:xfrm>
            <a:off x="5823950" y="3873668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2" name="Google Shape;312;p36"/>
          <p:cNvSpPr txBox="1">
            <a:spLocks noGrp="1"/>
          </p:cNvSpPr>
          <p:nvPr>
            <p:ph type="title" idx="5"/>
          </p:nvPr>
        </p:nvSpPr>
        <p:spPr>
          <a:xfrm>
            <a:off x="5823950" y="2089807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36"/>
          <p:cNvSpPr txBox="1">
            <a:spLocks noGrp="1"/>
          </p:cNvSpPr>
          <p:nvPr>
            <p:ph type="subTitle" idx="6"/>
          </p:nvPr>
        </p:nvSpPr>
        <p:spPr>
          <a:xfrm>
            <a:off x="5823950" y="2523755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4" name="Google Shape;314;p36"/>
          <p:cNvSpPr txBox="1">
            <a:spLocks noGrp="1"/>
          </p:cNvSpPr>
          <p:nvPr>
            <p:ph type="title" idx="7"/>
          </p:nvPr>
        </p:nvSpPr>
        <p:spPr>
          <a:xfrm>
            <a:off x="1759450" y="739732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36"/>
          <p:cNvSpPr txBox="1">
            <a:spLocks noGrp="1"/>
          </p:cNvSpPr>
          <p:nvPr>
            <p:ph type="subTitle" idx="8"/>
          </p:nvPr>
        </p:nvSpPr>
        <p:spPr>
          <a:xfrm>
            <a:off x="1678450" y="1173843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title" idx="9"/>
          </p:nvPr>
        </p:nvSpPr>
        <p:spPr>
          <a:xfrm>
            <a:off x="1759450" y="3439720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36"/>
          <p:cNvSpPr txBox="1">
            <a:spLocks noGrp="1"/>
          </p:cNvSpPr>
          <p:nvPr>
            <p:ph type="subTitle" idx="13"/>
          </p:nvPr>
        </p:nvSpPr>
        <p:spPr>
          <a:xfrm>
            <a:off x="1678450" y="3873668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8" name="Google Shape;318;p36"/>
          <p:cNvSpPr txBox="1">
            <a:spLocks noGrp="1"/>
          </p:cNvSpPr>
          <p:nvPr>
            <p:ph type="title" idx="14"/>
          </p:nvPr>
        </p:nvSpPr>
        <p:spPr>
          <a:xfrm>
            <a:off x="5823950" y="739732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ubTitle" idx="15"/>
          </p:nvPr>
        </p:nvSpPr>
        <p:spPr>
          <a:xfrm>
            <a:off x="5823950" y="1173843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15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/>
          <p:nvPr/>
        </p:nvSpPr>
        <p:spPr>
          <a:xfrm>
            <a:off x="3430800" y="12368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7"/>
          <p:cNvSpPr txBox="1">
            <a:spLocks noGrp="1"/>
          </p:cNvSpPr>
          <p:nvPr>
            <p:ph type="title"/>
          </p:nvPr>
        </p:nvSpPr>
        <p:spPr>
          <a:xfrm>
            <a:off x="3771450" y="1681888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3" name="Google Shape;323;p37"/>
          <p:cNvSpPr txBox="1">
            <a:spLocks noGrp="1"/>
          </p:cNvSpPr>
          <p:nvPr>
            <p:ph type="subTitle" idx="1"/>
          </p:nvPr>
        </p:nvSpPr>
        <p:spPr>
          <a:xfrm>
            <a:off x="3730950" y="2115837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4" name="Google Shape;324;p37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37"/>
          <p:cNvSpPr txBox="1">
            <a:spLocks noGrp="1"/>
          </p:cNvSpPr>
          <p:nvPr>
            <p:ph type="title" idx="3"/>
          </p:nvPr>
        </p:nvSpPr>
        <p:spPr>
          <a:xfrm>
            <a:off x="5029100" y="3467113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6" name="Google Shape;326;p37"/>
          <p:cNvSpPr txBox="1">
            <a:spLocks noGrp="1"/>
          </p:cNvSpPr>
          <p:nvPr>
            <p:ph type="subTitle" idx="4"/>
          </p:nvPr>
        </p:nvSpPr>
        <p:spPr>
          <a:xfrm>
            <a:off x="4988600" y="3901062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7" name="Google Shape;327;p37"/>
          <p:cNvSpPr txBox="1">
            <a:spLocks noGrp="1"/>
          </p:cNvSpPr>
          <p:nvPr>
            <p:ph type="title" idx="5"/>
          </p:nvPr>
        </p:nvSpPr>
        <p:spPr>
          <a:xfrm>
            <a:off x="1718950" y="1681888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subTitle" idx="6"/>
          </p:nvPr>
        </p:nvSpPr>
        <p:spPr>
          <a:xfrm>
            <a:off x="1678450" y="2115999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9" name="Google Shape;329;p37"/>
          <p:cNvSpPr txBox="1">
            <a:spLocks noGrp="1"/>
          </p:cNvSpPr>
          <p:nvPr>
            <p:ph type="title" idx="7"/>
          </p:nvPr>
        </p:nvSpPr>
        <p:spPr>
          <a:xfrm>
            <a:off x="2554300" y="3467101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subTitle" idx="8"/>
          </p:nvPr>
        </p:nvSpPr>
        <p:spPr>
          <a:xfrm>
            <a:off x="2513800" y="3901049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title" idx="9"/>
          </p:nvPr>
        </p:nvSpPr>
        <p:spPr>
          <a:xfrm>
            <a:off x="5864450" y="1681888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2" name="Google Shape;332;p37"/>
          <p:cNvSpPr txBox="1">
            <a:spLocks noGrp="1"/>
          </p:cNvSpPr>
          <p:nvPr>
            <p:ph type="subTitle" idx="13"/>
          </p:nvPr>
        </p:nvSpPr>
        <p:spPr>
          <a:xfrm>
            <a:off x="5823950" y="2115999"/>
            <a:ext cx="1641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"/>
          <p:cNvSpPr/>
          <p:nvPr/>
        </p:nvSpPr>
        <p:spPr>
          <a:xfrm>
            <a:off x="4841350" y="761825"/>
            <a:ext cx="2295900" cy="2341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8"/>
          <p:cNvSpPr/>
          <p:nvPr/>
        </p:nvSpPr>
        <p:spPr>
          <a:xfrm>
            <a:off x="1386350" y="761825"/>
            <a:ext cx="2295900" cy="2341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8"/>
          <p:cNvSpPr/>
          <p:nvPr/>
        </p:nvSpPr>
        <p:spPr>
          <a:xfrm>
            <a:off x="2043950" y="2981775"/>
            <a:ext cx="980700" cy="27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38"/>
          <p:cNvSpPr/>
          <p:nvPr/>
        </p:nvSpPr>
        <p:spPr>
          <a:xfrm>
            <a:off x="5498950" y="2981775"/>
            <a:ext cx="980700" cy="27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8"/>
          <p:cNvSpPr/>
          <p:nvPr/>
        </p:nvSpPr>
        <p:spPr>
          <a:xfrm>
            <a:off x="5585350" y="-325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8"/>
          <p:cNvSpPr txBox="1">
            <a:spLocks noGrp="1"/>
          </p:cNvSpPr>
          <p:nvPr>
            <p:ph type="title"/>
          </p:nvPr>
        </p:nvSpPr>
        <p:spPr>
          <a:xfrm>
            <a:off x="1349149" y="2911450"/>
            <a:ext cx="2370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38"/>
          <p:cNvSpPr txBox="1">
            <a:spLocks noGrp="1"/>
          </p:cNvSpPr>
          <p:nvPr>
            <p:ph type="subTitle" idx="1"/>
          </p:nvPr>
        </p:nvSpPr>
        <p:spPr>
          <a:xfrm>
            <a:off x="1029638" y="3345400"/>
            <a:ext cx="3009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38"/>
          <p:cNvSpPr txBox="1">
            <a:spLocks noGrp="1"/>
          </p:cNvSpPr>
          <p:nvPr>
            <p:ph type="title" idx="3"/>
          </p:nvPr>
        </p:nvSpPr>
        <p:spPr>
          <a:xfrm>
            <a:off x="4804152" y="2911450"/>
            <a:ext cx="2370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38"/>
          <p:cNvSpPr txBox="1">
            <a:spLocks noGrp="1"/>
          </p:cNvSpPr>
          <p:nvPr>
            <p:ph type="subTitle" idx="4"/>
          </p:nvPr>
        </p:nvSpPr>
        <p:spPr>
          <a:xfrm>
            <a:off x="4484662" y="3345400"/>
            <a:ext cx="3009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6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9"/>
          <p:cNvSpPr/>
          <p:nvPr/>
        </p:nvSpPr>
        <p:spPr>
          <a:xfrm>
            <a:off x="4442425" y="-55312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9"/>
          <p:cNvSpPr/>
          <p:nvPr/>
        </p:nvSpPr>
        <p:spPr>
          <a:xfrm>
            <a:off x="-6649400" y="12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9"/>
          <p:cNvSpPr/>
          <p:nvPr/>
        </p:nvSpPr>
        <p:spPr>
          <a:xfrm>
            <a:off x="2043950" y="2981775"/>
            <a:ext cx="980700" cy="27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9"/>
          <p:cNvSpPr/>
          <p:nvPr/>
        </p:nvSpPr>
        <p:spPr>
          <a:xfrm>
            <a:off x="5498950" y="2981775"/>
            <a:ext cx="980700" cy="27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9"/>
          <p:cNvSpPr txBox="1">
            <a:spLocks noGrp="1"/>
          </p:cNvSpPr>
          <p:nvPr>
            <p:ph type="title"/>
          </p:nvPr>
        </p:nvSpPr>
        <p:spPr>
          <a:xfrm>
            <a:off x="2252288" y="1877600"/>
            <a:ext cx="11283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39"/>
          <p:cNvSpPr txBox="1">
            <a:spLocks noGrp="1"/>
          </p:cNvSpPr>
          <p:nvPr>
            <p:ph type="subTitle" idx="1"/>
          </p:nvPr>
        </p:nvSpPr>
        <p:spPr>
          <a:xfrm>
            <a:off x="3380588" y="1243650"/>
            <a:ext cx="32775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1" name="Google Shape;351;p39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2" name="Google Shape;352;p39"/>
          <p:cNvSpPr txBox="1">
            <a:spLocks noGrp="1"/>
          </p:cNvSpPr>
          <p:nvPr>
            <p:ph type="title" idx="3"/>
          </p:nvPr>
        </p:nvSpPr>
        <p:spPr>
          <a:xfrm>
            <a:off x="5714250" y="3611925"/>
            <a:ext cx="11283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39"/>
          <p:cNvSpPr txBox="1">
            <a:spLocks noGrp="1"/>
          </p:cNvSpPr>
          <p:nvPr>
            <p:ph type="subTitle" idx="4"/>
          </p:nvPr>
        </p:nvSpPr>
        <p:spPr>
          <a:xfrm>
            <a:off x="2301450" y="3016200"/>
            <a:ext cx="3412800" cy="95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2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0"/>
          <p:cNvSpPr/>
          <p:nvPr/>
        </p:nvSpPr>
        <p:spPr>
          <a:xfrm>
            <a:off x="300450" y="1071525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40"/>
          <p:cNvSpPr txBox="1">
            <a:spLocks noGrp="1"/>
          </p:cNvSpPr>
          <p:nvPr>
            <p:ph type="title"/>
          </p:nvPr>
        </p:nvSpPr>
        <p:spPr>
          <a:xfrm>
            <a:off x="1809000" y="2269250"/>
            <a:ext cx="23703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40"/>
          <p:cNvSpPr txBox="1">
            <a:spLocks noGrp="1"/>
          </p:cNvSpPr>
          <p:nvPr>
            <p:ph type="subTitle" idx="1"/>
          </p:nvPr>
        </p:nvSpPr>
        <p:spPr>
          <a:xfrm>
            <a:off x="852088" y="2719663"/>
            <a:ext cx="3327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8" name="Google Shape;358;p40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40"/>
          <p:cNvSpPr txBox="1">
            <a:spLocks noGrp="1"/>
          </p:cNvSpPr>
          <p:nvPr>
            <p:ph type="title" idx="3"/>
          </p:nvPr>
        </p:nvSpPr>
        <p:spPr>
          <a:xfrm>
            <a:off x="4794825" y="2269250"/>
            <a:ext cx="23703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40"/>
          <p:cNvSpPr txBox="1">
            <a:spLocks noGrp="1"/>
          </p:cNvSpPr>
          <p:nvPr>
            <p:ph type="subTitle" idx="4"/>
          </p:nvPr>
        </p:nvSpPr>
        <p:spPr>
          <a:xfrm>
            <a:off x="4794811" y="2719663"/>
            <a:ext cx="3327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7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1"/>
          <p:cNvSpPr/>
          <p:nvPr/>
        </p:nvSpPr>
        <p:spPr>
          <a:xfrm>
            <a:off x="-3595512" y="-325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1"/>
          <p:cNvSpPr txBox="1">
            <a:spLocks noGrp="1"/>
          </p:cNvSpPr>
          <p:nvPr>
            <p:ph type="title"/>
          </p:nvPr>
        </p:nvSpPr>
        <p:spPr>
          <a:xfrm>
            <a:off x="844175" y="3170850"/>
            <a:ext cx="1641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41"/>
          <p:cNvSpPr txBox="1">
            <a:spLocks noGrp="1"/>
          </p:cNvSpPr>
          <p:nvPr>
            <p:ph type="subTitle" idx="1"/>
          </p:nvPr>
        </p:nvSpPr>
        <p:spPr>
          <a:xfrm>
            <a:off x="844175" y="360479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5" name="Google Shape;365;p41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6" name="Google Shape;366;p41"/>
          <p:cNvSpPr txBox="1">
            <a:spLocks noGrp="1"/>
          </p:cNvSpPr>
          <p:nvPr>
            <p:ph type="title" idx="3"/>
          </p:nvPr>
        </p:nvSpPr>
        <p:spPr>
          <a:xfrm>
            <a:off x="2566592" y="2637450"/>
            <a:ext cx="1641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7" name="Google Shape;367;p41"/>
          <p:cNvSpPr txBox="1">
            <a:spLocks noGrp="1"/>
          </p:cNvSpPr>
          <p:nvPr>
            <p:ph type="subTitle" idx="4"/>
          </p:nvPr>
        </p:nvSpPr>
        <p:spPr>
          <a:xfrm>
            <a:off x="2566592" y="307139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8" name="Google Shape;368;p41"/>
          <p:cNvSpPr txBox="1">
            <a:spLocks noGrp="1"/>
          </p:cNvSpPr>
          <p:nvPr>
            <p:ph type="title" idx="5"/>
          </p:nvPr>
        </p:nvSpPr>
        <p:spPr>
          <a:xfrm>
            <a:off x="4289010" y="3170850"/>
            <a:ext cx="1641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41"/>
          <p:cNvSpPr txBox="1">
            <a:spLocks noGrp="1"/>
          </p:cNvSpPr>
          <p:nvPr>
            <p:ph type="subTitle" idx="6"/>
          </p:nvPr>
        </p:nvSpPr>
        <p:spPr>
          <a:xfrm>
            <a:off x="4289010" y="360479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70" name="Google Shape;370;p41"/>
          <p:cNvSpPr txBox="1">
            <a:spLocks noGrp="1"/>
          </p:cNvSpPr>
          <p:nvPr>
            <p:ph type="title" idx="7"/>
          </p:nvPr>
        </p:nvSpPr>
        <p:spPr>
          <a:xfrm>
            <a:off x="6011427" y="2637450"/>
            <a:ext cx="1641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71" name="Google Shape;371;p41"/>
          <p:cNvSpPr txBox="1">
            <a:spLocks noGrp="1"/>
          </p:cNvSpPr>
          <p:nvPr>
            <p:ph type="subTitle" idx="8"/>
          </p:nvPr>
        </p:nvSpPr>
        <p:spPr>
          <a:xfrm>
            <a:off x="6011427" y="3071395"/>
            <a:ext cx="164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8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2"/>
          <p:cNvSpPr/>
          <p:nvPr/>
        </p:nvSpPr>
        <p:spPr>
          <a:xfrm>
            <a:off x="-3595512" y="-325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42"/>
          <p:cNvSpPr txBox="1">
            <a:spLocks noGrp="1"/>
          </p:cNvSpPr>
          <p:nvPr>
            <p:ph type="title"/>
          </p:nvPr>
        </p:nvSpPr>
        <p:spPr>
          <a:xfrm>
            <a:off x="2528500" y="1229083"/>
            <a:ext cx="16416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75" name="Google Shape;375;p42"/>
          <p:cNvSpPr txBox="1">
            <a:spLocks noGrp="1"/>
          </p:cNvSpPr>
          <p:nvPr>
            <p:ph type="subTitle" idx="1"/>
          </p:nvPr>
        </p:nvSpPr>
        <p:spPr>
          <a:xfrm>
            <a:off x="2528512" y="1663025"/>
            <a:ext cx="1955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76" name="Google Shape;376;p42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77" name="Google Shape;377;p42"/>
          <p:cNvSpPr txBox="1">
            <a:spLocks noGrp="1"/>
          </p:cNvSpPr>
          <p:nvPr>
            <p:ph type="title" idx="3"/>
          </p:nvPr>
        </p:nvSpPr>
        <p:spPr>
          <a:xfrm>
            <a:off x="2528500" y="3263333"/>
            <a:ext cx="16416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78" name="Google Shape;378;p42"/>
          <p:cNvSpPr txBox="1">
            <a:spLocks noGrp="1"/>
          </p:cNvSpPr>
          <p:nvPr>
            <p:ph type="subTitle" idx="4"/>
          </p:nvPr>
        </p:nvSpPr>
        <p:spPr>
          <a:xfrm>
            <a:off x="2528512" y="3697275"/>
            <a:ext cx="1955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79" name="Google Shape;379;p42"/>
          <p:cNvSpPr txBox="1">
            <a:spLocks noGrp="1"/>
          </p:cNvSpPr>
          <p:nvPr>
            <p:ph type="title" idx="5"/>
          </p:nvPr>
        </p:nvSpPr>
        <p:spPr>
          <a:xfrm>
            <a:off x="4986687" y="1229083"/>
            <a:ext cx="16416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0" name="Google Shape;380;p42"/>
          <p:cNvSpPr txBox="1">
            <a:spLocks noGrp="1"/>
          </p:cNvSpPr>
          <p:nvPr>
            <p:ph type="subTitle" idx="6"/>
          </p:nvPr>
        </p:nvSpPr>
        <p:spPr>
          <a:xfrm>
            <a:off x="4673187" y="1663025"/>
            <a:ext cx="1955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1" name="Google Shape;381;p42"/>
          <p:cNvSpPr txBox="1">
            <a:spLocks noGrp="1"/>
          </p:cNvSpPr>
          <p:nvPr>
            <p:ph type="title" idx="7"/>
          </p:nvPr>
        </p:nvSpPr>
        <p:spPr>
          <a:xfrm>
            <a:off x="4986687" y="3263333"/>
            <a:ext cx="16416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2" name="Google Shape;382;p42"/>
          <p:cNvSpPr txBox="1">
            <a:spLocks noGrp="1"/>
          </p:cNvSpPr>
          <p:nvPr>
            <p:ph type="subTitle" idx="8"/>
          </p:nvPr>
        </p:nvSpPr>
        <p:spPr>
          <a:xfrm>
            <a:off x="4673187" y="3697275"/>
            <a:ext cx="1955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19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3"/>
          <p:cNvSpPr/>
          <p:nvPr/>
        </p:nvSpPr>
        <p:spPr>
          <a:xfrm>
            <a:off x="-3595512" y="-325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43"/>
          <p:cNvSpPr txBox="1">
            <a:spLocks noGrp="1"/>
          </p:cNvSpPr>
          <p:nvPr>
            <p:ph type="title"/>
          </p:nvPr>
        </p:nvSpPr>
        <p:spPr>
          <a:xfrm>
            <a:off x="933525" y="1296950"/>
            <a:ext cx="12687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6" name="Google Shape;386;p43"/>
          <p:cNvSpPr txBox="1">
            <a:spLocks noGrp="1"/>
          </p:cNvSpPr>
          <p:nvPr>
            <p:ph type="subTitle" idx="1"/>
          </p:nvPr>
        </p:nvSpPr>
        <p:spPr>
          <a:xfrm>
            <a:off x="2202225" y="1127638"/>
            <a:ext cx="31236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7" name="Google Shape;387;p43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8" name="Google Shape;388;p43"/>
          <p:cNvSpPr txBox="1">
            <a:spLocks noGrp="1"/>
          </p:cNvSpPr>
          <p:nvPr>
            <p:ph type="title" idx="3"/>
          </p:nvPr>
        </p:nvSpPr>
        <p:spPr>
          <a:xfrm>
            <a:off x="6862738" y="2278650"/>
            <a:ext cx="12687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9" name="Google Shape;389;p43"/>
          <p:cNvSpPr txBox="1">
            <a:spLocks noGrp="1"/>
          </p:cNvSpPr>
          <p:nvPr>
            <p:ph type="subTitle" idx="4"/>
          </p:nvPr>
        </p:nvSpPr>
        <p:spPr>
          <a:xfrm>
            <a:off x="3739150" y="2097854"/>
            <a:ext cx="31236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0" name="Google Shape;390;p43"/>
          <p:cNvSpPr txBox="1">
            <a:spLocks noGrp="1"/>
          </p:cNvSpPr>
          <p:nvPr>
            <p:ph type="title" idx="5"/>
          </p:nvPr>
        </p:nvSpPr>
        <p:spPr>
          <a:xfrm>
            <a:off x="933525" y="3240750"/>
            <a:ext cx="12687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43"/>
          <p:cNvSpPr txBox="1">
            <a:spLocks noGrp="1"/>
          </p:cNvSpPr>
          <p:nvPr>
            <p:ph type="subTitle" idx="6"/>
          </p:nvPr>
        </p:nvSpPr>
        <p:spPr>
          <a:xfrm>
            <a:off x="2202225" y="3068071"/>
            <a:ext cx="31236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2" name="Google Shape;392;p43"/>
          <p:cNvSpPr txBox="1">
            <a:spLocks noGrp="1"/>
          </p:cNvSpPr>
          <p:nvPr>
            <p:ph type="title" idx="7"/>
          </p:nvPr>
        </p:nvSpPr>
        <p:spPr>
          <a:xfrm>
            <a:off x="6862738" y="4213350"/>
            <a:ext cx="1268700" cy="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43"/>
          <p:cNvSpPr txBox="1">
            <a:spLocks noGrp="1"/>
          </p:cNvSpPr>
          <p:nvPr>
            <p:ph type="subTitle" idx="8"/>
          </p:nvPr>
        </p:nvSpPr>
        <p:spPr>
          <a:xfrm>
            <a:off x="3739150" y="4038288"/>
            <a:ext cx="31236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0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5" name="Google Shape;395;p44"/>
          <p:cNvCxnSpPr/>
          <p:nvPr/>
        </p:nvCxnSpPr>
        <p:spPr>
          <a:xfrm>
            <a:off x="797850" y="1550267"/>
            <a:ext cx="6923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6" name="Google Shape;396;p44"/>
          <p:cNvCxnSpPr/>
          <p:nvPr/>
        </p:nvCxnSpPr>
        <p:spPr>
          <a:xfrm>
            <a:off x="797850" y="3428669"/>
            <a:ext cx="6923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44"/>
          <p:cNvSpPr/>
          <p:nvPr/>
        </p:nvSpPr>
        <p:spPr>
          <a:xfrm>
            <a:off x="4442425" y="-55312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44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9" name="Google Shape;399;p44"/>
          <p:cNvSpPr txBox="1">
            <a:spLocks noGrp="1"/>
          </p:cNvSpPr>
          <p:nvPr>
            <p:ph type="title" idx="2" hasCustomPrompt="1"/>
          </p:nvPr>
        </p:nvSpPr>
        <p:spPr>
          <a:xfrm>
            <a:off x="2946000" y="1094775"/>
            <a:ext cx="2627100" cy="8853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0" name="Google Shape;400;p44"/>
          <p:cNvSpPr txBox="1">
            <a:spLocks noGrp="1"/>
          </p:cNvSpPr>
          <p:nvPr>
            <p:ph type="title" idx="3" hasCustomPrompt="1"/>
          </p:nvPr>
        </p:nvSpPr>
        <p:spPr>
          <a:xfrm>
            <a:off x="1286775" y="3096175"/>
            <a:ext cx="2409600" cy="6294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1" name="Google Shape;401;p44"/>
          <p:cNvSpPr txBox="1">
            <a:spLocks noGrp="1"/>
          </p:cNvSpPr>
          <p:nvPr>
            <p:ph type="title" idx="4" hasCustomPrompt="1"/>
          </p:nvPr>
        </p:nvSpPr>
        <p:spPr>
          <a:xfrm>
            <a:off x="4822700" y="3096175"/>
            <a:ext cx="2409600" cy="6294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2" name="Google Shape;402;p44"/>
          <p:cNvSpPr/>
          <p:nvPr/>
        </p:nvSpPr>
        <p:spPr>
          <a:xfrm>
            <a:off x="-6649400" y="12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44"/>
          <p:cNvSpPr txBox="1">
            <a:spLocks noGrp="1"/>
          </p:cNvSpPr>
          <p:nvPr>
            <p:ph type="subTitle" idx="1"/>
          </p:nvPr>
        </p:nvSpPr>
        <p:spPr>
          <a:xfrm>
            <a:off x="2865300" y="1986775"/>
            <a:ext cx="2788500" cy="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4" name="Google Shape;404;p44"/>
          <p:cNvSpPr txBox="1">
            <a:spLocks noGrp="1"/>
          </p:cNvSpPr>
          <p:nvPr>
            <p:ph type="subTitle" idx="5"/>
          </p:nvPr>
        </p:nvSpPr>
        <p:spPr>
          <a:xfrm>
            <a:off x="1097325" y="3757807"/>
            <a:ext cx="2788500" cy="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5" name="Google Shape;405;p44"/>
          <p:cNvSpPr txBox="1">
            <a:spLocks noGrp="1"/>
          </p:cNvSpPr>
          <p:nvPr>
            <p:ph type="subTitle" idx="6"/>
          </p:nvPr>
        </p:nvSpPr>
        <p:spPr>
          <a:xfrm>
            <a:off x="4633250" y="3757807"/>
            <a:ext cx="2788500" cy="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1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5"/>
          <p:cNvSpPr/>
          <p:nvPr/>
        </p:nvSpPr>
        <p:spPr>
          <a:xfrm>
            <a:off x="300450" y="-33996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45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09" name="Google Shape;409;p45"/>
          <p:cNvSpPr txBox="1">
            <a:spLocks noGrp="1"/>
          </p:cNvSpPr>
          <p:nvPr>
            <p:ph type="title" idx="2" hasCustomPrompt="1"/>
          </p:nvPr>
        </p:nvSpPr>
        <p:spPr>
          <a:xfrm>
            <a:off x="892591" y="2057175"/>
            <a:ext cx="2210700" cy="62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0" name="Google Shape;410;p45"/>
          <p:cNvSpPr txBox="1">
            <a:spLocks noGrp="1"/>
          </p:cNvSpPr>
          <p:nvPr>
            <p:ph type="title" idx="3" hasCustomPrompt="1"/>
          </p:nvPr>
        </p:nvSpPr>
        <p:spPr>
          <a:xfrm>
            <a:off x="3466650" y="2057175"/>
            <a:ext cx="2210700" cy="62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1" name="Google Shape;411;p45"/>
          <p:cNvSpPr txBox="1">
            <a:spLocks noGrp="1"/>
          </p:cNvSpPr>
          <p:nvPr>
            <p:ph type="title" idx="4" hasCustomPrompt="1"/>
          </p:nvPr>
        </p:nvSpPr>
        <p:spPr>
          <a:xfrm>
            <a:off x="6040709" y="2057175"/>
            <a:ext cx="2210700" cy="62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2" name="Google Shape;412;p45"/>
          <p:cNvSpPr txBox="1">
            <a:spLocks noGrp="1"/>
          </p:cNvSpPr>
          <p:nvPr>
            <p:ph type="subTitle" idx="1"/>
          </p:nvPr>
        </p:nvSpPr>
        <p:spPr>
          <a:xfrm>
            <a:off x="948991" y="2805075"/>
            <a:ext cx="2097900" cy="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3" name="Google Shape;413;p45"/>
          <p:cNvSpPr txBox="1">
            <a:spLocks noGrp="1"/>
          </p:cNvSpPr>
          <p:nvPr>
            <p:ph type="subTitle" idx="5"/>
          </p:nvPr>
        </p:nvSpPr>
        <p:spPr>
          <a:xfrm>
            <a:off x="3523050" y="2805075"/>
            <a:ext cx="2097900" cy="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4" name="Google Shape;414;p45"/>
          <p:cNvSpPr txBox="1">
            <a:spLocks noGrp="1"/>
          </p:cNvSpPr>
          <p:nvPr>
            <p:ph type="subTitle" idx="6"/>
          </p:nvPr>
        </p:nvSpPr>
        <p:spPr>
          <a:xfrm>
            <a:off x="6097109" y="2805075"/>
            <a:ext cx="2097900" cy="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2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6"/>
          <p:cNvSpPr/>
          <p:nvPr/>
        </p:nvSpPr>
        <p:spPr>
          <a:xfrm>
            <a:off x="-2128537" y="-62329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46"/>
          <p:cNvSpPr/>
          <p:nvPr/>
        </p:nvSpPr>
        <p:spPr>
          <a:xfrm>
            <a:off x="425113" y="27528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46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19" name="Google Shape;419;p46"/>
          <p:cNvSpPr txBox="1">
            <a:spLocks noGrp="1"/>
          </p:cNvSpPr>
          <p:nvPr>
            <p:ph type="title" idx="2" hasCustomPrompt="1"/>
          </p:nvPr>
        </p:nvSpPr>
        <p:spPr>
          <a:xfrm>
            <a:off x="3258450" y="982722"/>
            <a:ext cx="2627100" cy="885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0" name="Google Shape;420;p46"/>
          <p:cNvSpPr txBox="1">
            <a:spLocks noGrp="1"/>
          </p:cNvSpPr>
          <p:nvPr>
            <p:ph type="title" idx="3" hasCustomPrompt="1"/>
          </p:nvPr>
        </p:nvSpPr>
        <p:spPr>
          <a:xfrm>
            <a:off x="3258650" y="2722747"/>
            <a:ext cx="2627100" cy="885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1" name="Google Shape;421;p46"/>
          <p:cNvSpPr txBox="1">
            <a:spLocks noGrp="1"/>
          </p:cNvSpPr>
          <p:nvPr>
            <p:ph type="subTitle" idx="1"/>
          </p:nvPr>
        </p:nvSpPr>
        <p:spPr>
          <a:xfrm>
            <a:off x="3177750" y="1874725"/>
            <a:ext cx="27885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22" name="Google Shape;422;p46"/>
          <p:cNvSpPr txBox="1">
            <a:spLocks noGrp="1"/>
          </p:cNvSpPr>
          <p:nvPr>
            <p:ph type="subTitle" idx="4"/>
          </p:nvPr>
        </p:nvSpPr>
        <p:spPr>
          <a:xfrm>
            <a:off x="3177750" y="3640274"/>
            <a:ext cx="2788500" cy="6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bg>
      <p:bgPr>
        <a:solidFill>
          <a:schemeClr val="lt1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7"/>
          <p:cNvSpPr txBox="1">
            <a:spLocks noGrp="1"/>
          </p:cNvSpPr>
          <p:nvPr>
            <p:ph type="ctrTitle"/>
          </p:nvPr>
        </p:nvSpPr>
        <p:spPr>
          <a:xfrm flipH="1">
            <a:off x="810975" y="712525"/>
            <a:ext cx="2758500" cy="14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47"/>
          <p:cNvSpPr/>
          <p:nvPr/>
        </p:nvSpPr>
        <p:spPr>
          <a:xfrm>
            <a:off x="-42750" y="-38100"/>
            <a:ext cx="9229500" cy="5219700"/>
          </a:xfrm>
          <a:prstGeom prst="rect">
            <a:avLst/>
          </a:prstGeom>
          <a:solidFill>
            <a:schemeClr val="accent4">
              <a:alpha val="13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CUSTOM_23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8"/>
          <p:cNvSpPr txBox="1">
            <a:spLocks noGrp="1"/>
          </p:cNvSpPr>
          <p:nvPr>
            <p:ph type="ctrTitle"/>
          </p:nvPr>
        </p:nvSpPr>
        <p:spPr>
          <a:xfrm flipH="1">
            <a:off x="663000" y="1123325"/>
            <a:ext cx="2888400" cy="229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48"/>
          <p:cNvSpPr/>
          <p:nvPr/>
        </p:nvSpPr>
        <p:spPr>
          <a:xfrm>
            <a:off x="-42750" y="-38100"/>
            <a:ext cx="9229500" cy="5219700"/>
          </a:xfrm>
          <a:prstGeom prst="rect">
            <a:avLst/>
          </a:prstGeom>
          <a:solidFill>
            <a:schemeClr val="accent4">
              <a:alpha val="13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 1">
  <p:cSld name="CUSTOM_24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9"/>
          <p:cNvSpPr txBox="1">
            <a:spLocks noGrp="1"/>
          </p:cNvSpPr>
          <p:nvPr>
            <p:ph type="ctrTitle"/>
          </p:nvPr>
        </p:nvSpPr>
        <p:spPr>
          <a:xfrm flipH="1">
            <a:off x="1967550" y="2095375"/>
            <a:ext cx="52089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431" name="Google Shape;431;p49"/>
          <p:cNvSpPr/>
          <p:nvPr/>
        </p:nvSpPr>
        <p:spPr>
          <a:xfrm>
            <a:off x="-42750" y="-38100"/>
            <a:ext cx="9229500" cy="5219700"/>
          </a:xfrm>
          <a:prstGeom prst="rect">
            <a:avLst/>
          </a:prstGeom>
          <a:solidFill>
            <a:schemeClr val="accent4">
              <a:alpha val="13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8"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0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34" name="Google Shape;434;p50"/>
          <p:cNvSpPr/>
          <p:nvPr/>
        </p:nvSpPr>
        <p:spPr>
          <a:xfrm>
            <a:off x="-1829687" y="162975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5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1"/>
          <p:cNvSpPr/>
          <p:nvPr/>
        </p:nvSpPr>
        <p:spPr>
          <a:xfrm>
            <a:off x="833063" y="-24840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51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38" name="Google Shape;438;p51"/>
          <p:cNvSpPr txBox="1">
            <a:spLocks noGrp="1"/>
          </p:cNvSpPr>
          <p:nvPr>
            <p:ph type="title" idx="2"/>
          </p:nvPr>
        </p:nvSpPr>
        <p:spPr>
          <a:xfrm>
            <a:off x="4571050" y="1018050"/>
            <a:ext cx="25941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39" name="Google Shape;439;p51"/>
          <p:cNvSpPr txBox="1">
            <a:spLocks noGrp="1"/>
          </p:cNvSpPr>
          <p:nvPr>
            <p:ph type="subTitle" idx="1"/>
          </p:nvPr>
        </p:nvSpPr>
        <p:spPr>
          <a:xfrm>
            <a:off x="4571050" y="1375799"/>
            <a:ext cx="25941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40" name="Google Shape;440;p51"/>
          <p:cNvSpPr txBox="1">
            <a:spLocks noGrp="1"/>
          </p:cNvSpPr>
          <p:nvPr>
            <p:ph type="title" idx="3"/>
          </p:nvPr>
        </p:nvSpPr>
        <p:spPr>
          <a:xfrm>
            <a:off x="4571050" y="2159450"/>
            <a:ext cx="25941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1" name="Google Shape;441;p51"/>
          <p:cNvSpPr txBox="1">
            <a:spLocks noGrp="1"/>
          </p:cNvSpPr>
          <p:nvPr>
            <p:ph type="subTitle" idx="4"/>
          </p:nvPr>
        </p:nvSpPr>
        <p:spPr>
          <a:xfrm>
            <a:off x="4571050" y="2497124"/>
            <a:ext cx="25941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42" name="Google Shape;442;p51"/>
          <p:cNvSpPr txBox="1">
            <a:spLocks noGrp="1"/>
          </p:cNvSpPr>
          <p:nvPr>
            <p:ph type="title" idx="5"/>
          </p:nvPr>
        </p:nvSpPr>
        <p:spPr>
          <a:xfrm>
            <a:off x="4571050" y="3260701"/>
            <a:ext cx="25941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3" name="Google Shape;443;p51"/>
          <p:cNvSpPr txBox="1">
            <a:spLocks noGrp="1"/>
          </p:cNvSpPr>
          <p:nvPr>
            <p:ph type="subTitle" idx="6"/>
          </p:nvPr>
        </p:nvSpPr>
        <p:spPr>
          <a:xfrm>
            <a:off x="4571050" y="3618450"/>
            <a:ext cx="25941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7">
  <p:cSld name="CUSTOM_26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2"/>
          <p:cNvSpPr/>
          <p:nvPr/>
        </p:nvSpPr>
        <p:spPr>
          <a:xfrm>
            <a:off x="3430800" y="12368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52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52"/>
          <p:cNvSpPr txBox="1">
            <a:spLocks noGrp="1"/>
          </p:cNvSpPr>
          <p:nvPr>
            <p:ph type="title" idx="2"/>
          </p:nvPr>
        </p:nvSpPr>
        <p:spPr>
          <a:xfrm>
            <a:off x="1618625" y="671350"/>
            <a:ext cx="25941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8" name="Google Shape;448;p52"/>
          <p:cNvSpPr txBox="1">
            <a:spLocks noGrp="1"/>
          </p:cNvSpPr>
          <p:nvPr>
            <p:ph type="subTitle" idx="1"/>
          </p:nvPr>
        </p:nvSpPr>
        <p:spPr>
          <a:xfrm>
            <a:off x="1618625" y="1029099"/>
            <a:ext cx="25941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49" name="Google Shape;449;p52"/>
          <p:cNvSpPr txBox="1">
            <a:spLocks noGrp="1"/>
          </p:cNvSpPr>
          <p:nvPr>
            <p:ph type="title" idx="3"/>
          </p:nvPr>
        </p:nvSpPr>
        <p:spPr>
          <a:xfrm>
            <a:off x="4861375" y="691425"/>
            <a:ext cx="25941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0" name="Google Shape;450;p52"/>
          <p:cNvSpPr txBox="1">
            <a:spLocks noGrp="1"/>
          </p:cNvSpPr>
          <p:nvPr>
            <p:ph type="subTitle" idx="4"/>
          </p:nvPr>
        </p:nvSpPr>
        <p:spPr>
          <a:xfrm>
            <a:off x="4861375" y="1029099"/>
            <a:ext cx="25941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1" name="Google Shape;451;p52"/>
          <p:cNvSpPr txBox="1">
            <a:spLocks noGrp="1"/>
          </p:cNvSpPr>
          <p:nvPr>
            <p:ph type="title" idx="5"/>
          </p:nvPr>
        </p:nvSpPr>
        <p:spPr>
          <a:xfrm>
            <a:off x="1618625" y="3682451"/>
            <a:ext cx="25941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2" name="Google Shape;452;p52"/>
          <p:cNvSpPr txBox="1">
            <a:spLocks noGrp="1"/>
          </p:cNvSpPr>
          <p:nvPr>
            <p:ph type="subTitle" idx="6"/>
          </p:nvPr>
        </p:nvSpPr>
        <p:spPr>
          <a:xfrm>
            <a:off x="1618625" y="4040200"/>
            <a:ext cx="25941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3" name="Google Shape;453;p52"/>
          <p:cNvSpPr txBox="1">
            <a:spLocks noGrp="1"/>
          </p:cNvSpPr>
          <p:nvPr>
            <p:ph type="title" idx="7"/>
          </p:nvPr>
        </p:nvSpPr>
        <p:spPr>
          <a:xfrm>
            <a:off x="4861375" y="3682451"/>
            <a:ext cx="25941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4" name="Google Shape;454;p52"/>
          <p:cNvSpPr txBox="1">
            <a:spLocks noGrp="1"/>
          </p:cNvSpPr>
          <p:nvPr>
            <p:ph type="subTitle" idx="8"/>
          </p:nvPr>
        </p:nvSpPr>
        <p:spPr>
          <a:xfrm>
            <a:off x="4861375" y="4040200"/>
            <a:ext cx="25941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7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3"/>
          <p:cNvSpPr/>
          <p:nvPr/>
        </p:nvSpPr>
        <p:spPr>
          <a:xfrm>
            <a:off x="4442425" y="-55312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53"/>
          <p:cNvSpPr/>
          <p:nvPr/>
        </p:nvSpPr>
        <p:spPr>
          <a:xfrm>
            <a:off x="-6649400" y="1236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53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53"/>
          <p:cNvSpPr txBox="1">
            <a:spLocks noGrp="1"/>
          </p:cNvSpPr>
          <p:nvPr>
            <p:ph type="title" idx="2"/>
          </p:nvPr>
        </p:nvSpPr>
        <p:spPr>
          <a:xfrm>
            <a:off x="1574525" y="930425"/>
            <a:ext cx="9402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0" name="Google Shape;460;p53"/>
          <p:cNvSpPr txBox="1">
            <a:spLocks noGrp="1"/>
          </p:cNvSpPr>
          <p:nvPr>
            <p:ph type="subTitle" idx="1"/>
          </p:nvPr>
        </p:nvSpPr>
        <p:spPr>
          <a:xfrm>
            <a:off x="1574525" y="1288175"/>
            <a:ext cx="23418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61" name="Google Shape;461;p53"/>
          <p:cNvSpPr txBox="1">
            <a:spLocks noGrp="1"/>
          </p:cNvSpPr>
          <p:nvPr>
            <p:ph type="title" idx="3"/>
          </p:nvPr>
        </p:nvSpPr>
        <p:spPr>
          <a:xfrm>
            <a:off x="3794950" y="2139387"/>
            <a:ext cx="9402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2" name="Google Shape;462;p53"/>
          <p:cNvSpPr txBox="1">
            <a:spLocks noGrp="1"/>
          </p:cNvSpPr>
          <p:nvPr>
            <p:ph type="subTitle" idx="4"/>
          </p:nvPr>
        </p:nvSpPr>
        <p:spPr>
          <a:xfrm>
            <a:off x="3798850" y="2497263"/>
            <a:ext cx="23418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63" name="Google Shape;463;p53"/>
          <p:cNvSpPr txBox="1">
            <a:spLocks noGrp="1"/>
          </p:cNvSpPr>
          <p:nvPr>
            <p:ph type="title" idx="5"/>
          </p:nvPr>
        </p:nvSpPr>
        <p:spPr>
          <a:xfrm>
            <a:off x="5886425" y="3353825"/>
            <a:ext cx="9402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4" name="Google Shape;464;p53"/>
          <p:cNvSpPr txBox="1">
            <a:spLocks noGrp="1"/>
          </p:cNvSpPr>
          <p:nvPr>
            <p:ph type="subTitle" idx="6"/>
          </p:nvPr>
        </p:nvSpPr>
        <p:spPr>
          <a:xfrm>
            <a:off x="5886425" y="3711575"/>
            <a:ext cx="23418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None/>
              <a:def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1">
  <p:cSld name="ONE_COLUMN_TEXT_1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4"/>
          <p:cNvSpPr/>
          <p:nvPr/>
        </p:nvSpPr>
        <p:spPr>
          <a:xfrm>
            <a:off x="3430800" y="12368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54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8" name="Google Shape;468;p54"/>
          <p:cNvSpPr txBox="1">
            <a:spLocks noGrp="1"/>
          </p:cNvSpPr>
          <p:nvPr>
            <p:ph type="body" idx="1"/>
          </p:nvPr>
        </p:nvSpPr>
        <p:spPr>
          <a:xfrm>
            <a:off x="4154625" y="1724850"/>
            <a:ext cx="3336900" cy="1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Char char="●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Char char="○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Char char="■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Char char="●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Char char="○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Char char="■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Char char="●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"/>
              <a:buChar char="○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100"/>
              <a:buFont typeface="Roboto"/>
              <a:buChar char="■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29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5"/>
          <p:cNvSpPr/>
          <p:nvPr/>
        </p:nvSpPr>
        <p:spPr>
          <a:xfrm>
            <a:off x="3430800" y="123680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55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72" name="Google Shape;472;p55"/>
          <p:cNvSpPr txBox="1">
            <a:spLocks noGrp="1"/>
          </p:cNvSpPr>
          <p:nvPr>
            <p:ph type="body" idx="1"/>
          </p:nvPr>
        </p:nvSpPr>
        <p:spPr>
          <a:xfrm>
            <a:off x="854675" y="1817975"/>
            <a:ext cx="3067500" cy="13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"/>
              <a:buChar char="●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○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■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●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○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■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●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○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Roboto"/>
              <a:buChar char="■"/>
              <a:def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0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6"/>
          <p:cNvSpPr/>
          <p:nvPr/>
        </p:nvSpPr>
        <p:spPr>
          <a:xfrm>
            <a:off x="425113" y="2752850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56"/>
          <p:cNvSpPr txBox="1">
            <a:spLocks noGrp="1"/>
          </p:cNvSpPr>
          <p:nvPr>
            <p:ph type="subTitle" idx="1"/>
          </p:nvPr>
        </p:nvSpPr>
        <p:spPr>
          <a:xfrm>
            <a:off x="1779033" y="3660351"/>
            <a:ext cx="25953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 sz="11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Bree Serif"/>
              <a:buNone/>
              <a:defRPr sz="4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Bree Serif"/>
              <a:buNone/>
              <a:defRPr sz="4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Bree Serif"/>
              <a:buNone/>
              <a:defRPr sz="4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Bree Serif"/>
              <a:buNone/>
              <a:defRPr sz="4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Bree Serif"/>
              <a:buNone/>
              <a:defRPr sz="4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Bree Serif"/>
              <a:buNone/>
              <a:defRPr sz="4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Bree Serif"/>
              <a:buNone/>
              <a:defRPr sz="4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Bree Serif"/>
              <a:buNone/>
              <a:defRPr sz="4800">
                <a:solidFill>
                  <a:schemeClr val="accen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476" name="Google Shape;476;p56"/>
          <p:cNvSpPr txBox="1"/>
          <p:nvPr/>
        </p:nvSpPr>
        <p:spPr>
          <a:xfrm>
            <a:off x="4772734" y="3660351"/>
            <a:ext cx="27186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900" b="1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900" b="1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900" b="1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7" name="Google Shape;477;p56"/>
          <p:cNvSpPr txBox="1">
            <a:spLocks noGrp="1"/>
          </p:cNvSpPr>
          <p:nvPr>
            <p:ph type="title"/>
          </p:nvPr>
        </p:nvSpPr>
        <p:spPr>
          <a:xfrm>
            <a:off x="3212700" y="2176598"/>
            <a:ext cx="27186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1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7"/>
          <p:cNvSpPr/>
          <p:nvPr/>
        </p:nvSpPr>
        <p:spPr>
          <a:xfrm>
            <a:off x="-3532850" y="928925"/>
            <a:ext cx="8543100" cy="8543100"/>
          </a:xfrm>
          <a:prstGeom prst="diamond">
            <a:avLst/>
          </a:prstGeom>
          <a:solidFill>
            <a:srgbClr val="CFE2F3">
              <a:alpha val="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57"/>
          <p:cNvSpPr txBox="1">
            <a:spLocks noGrp="1"/>
          </p:cNvSpPr>
          <p:nvPr>
            <p:ph type="ctrTitle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1" name="Google Shape;481;p57"/>
          <p:cNvSpPr txBox="1">
            <a:spLocks noGrp="1"/>
          </p:cNvSpPr>
          <p:nvPr>
            <p:ph type="body" idx="1"/>
          </p:nvPr>
        </p:nvSpPr>
        <p:spPr>
          <a:xfrm>
            <a:off x="1228275" y="1169250"/>
            <a:ext cx="2975700" cy="34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○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■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●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○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■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●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○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000"/>
              <a:buFont typeface="Roboto"/>
              <a:buChar char="■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82" name="Google Shape;482;p57"/>
          <p:cNvSpPr txBox="1">
            <a:spLocks noGrp="1"/>
          </p:cNvSpPr>
          <p:nvPr>
            <p:ph type="body" idx="2"/>
          </p:nvPr>
        </p:nvSpPr>
        <p:spPr>
          <a:xfrm>
            <a:off x="4360050" y="1104000"/>
            <a:ext cx="3758100" cy="3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○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■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●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○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■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●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○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000"/>
              <a:buFont typeface="Roboto"/>
              <a:buChar char="■"/>
              <a:def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J.S.S. Academy of Technical Education, Noida - Wikipedia">
            <a:extLst>
              <a:ext uri="{FF2B5EF4-FFF2-40B4-BE49-F238E27FC236}">
                <a16:creationId xmlns:a16="http://schemas.microsoft.com/office/drawing/2014/main" id="{A07FBAC6-4D86-6FDA-298E-BBD66193B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658" y="537579"/>
            <a:ext cx="1312147" cy="128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6EB6DF-34CB-70FE-6042-6B7520EF960B}"/>
              </a:ext>
            </a:extLst>
          </p:cNvPr>
          <p:cNvSpPr/>
          <p:nvPr/>
        </p:nvSpPr>
        <p:spPr>
          <a:xfrm>
            <a:off x="2017452" y="2355876"/>
            <a:ext cx="510909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" sz="5400" b="1" cap="none" spc="0" dirty="0">
                <a:ln/>
                <a:solidFill>
                  <a:schemeClr val="accent3"/>
                </a:solidFill>
                <a:effectLst/>
                <a:latin typeface="+mn-lt"/>
              </a:rPr>
              <a:t>MINI PROJECT</a:t>
            </a:r>
            <a:br>
              <a:rPr lang="en" sz="5400" b="1" cap="none" spc="0" dirty="0">
                <a:ln/>
                <a:solidFill>
                  <a:schemeClr val="accent3"/>
                </a:solidFill>
                <a:effectLst/>
                <a:latin typeface="+mn-lt"/>
              </a:rPr>
            </a:br>
            <a:r>
              <a:rPr lang="en" sz="5400" b="1" cap="none" spc="0" dirty="0">
                <a:ln/>
                <a:solidFill>
                  <a:schemeClr val="accent3"/>
                </a:solidFill>
                <a:effectLst/>
                <a:latin typeface="+mn-lt"/>
              </a:rPr>
              <a:t>IT</a:t>
            </a:r>
            <a:endParaRPr lang="en-IN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9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OUR ACADEMIC IDEAS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601" name="Google Shape;601;p69"/>
          <p:cNvCxnSpPr/>
          <p:nvPr/>
        </p:nvCxnSpPr>
        <p:spPr>
          <a:xfrm>
            <a:off x="8544550" y="2187175"/>
            <a:ext cx="0" cy="3367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88C543C-033C-7DCF-845E-2BD3C5037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86" y="664960"/>
            <a:ext cx="7420351" cy="3858904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70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OUR ACADEMIC IDEAS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608" name="Google Shape;608;p70"/>
          <p:cNvCxnSpPr/>
          <p:nvPr/>
        </p:nvCxnSpPr>
        <p:spPr>
          <a:xfrm>
            <a:off x="8544550" y="2187175"/>
            <a:ext cx="0" cy="3367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550C1BE-465E-44C7-85A0-663BEE5BF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82" y="561263"/>
            <a:ext cx="7767693" cy="4020973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1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OUR ACADEMIC IDEAS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615" name="Google Shape;615;p71"/>
          <p:cNvCxnSpPr/>
          <p:nvPr/>
        </p:nvCxnSpPr>
        <p:spPr>
          <a:xfrm>
            <a:off x="8544550" y="2187175"/>
            <a:ext cx="0" cy="3367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F600FBA-FB92-0C74-5517-E01E3F364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00" y="542966"/>
            <a:ext cx="7727092" cy="4057567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67"/>
          <p:cNvSpPr txBox="1">
            <a:spLocks noGrp="1"/>
          </p:cNvSpPr>
          <p:nvPr>
            <p:ph type="ctrTitle"/>
          </p:nvPr>
        </p:nvSpPr>
        <p:spPr>
          <a:xfrm>
            <a:off x="4572000" y="1169575"/>
            <a:ext cx="3290672" cy="6870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CONCLUSION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20" name="Subtitle 19">
            <a:extLst>
              <a:ext uri="{FF2B5EF4-FFF2-40B4-BE49-F238E27FC236}">
                <a16:creationId xmlns:a16="http://schemas.microsoft.com/office/drawing/2014/main" id="{60255C96-AF73-9256-C4FF-A24AF9DDC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3677" y="2114650"/>
            <a:ext cx="4032075" cy="1859275"/>
          </a:xfrm>
        </p:spPr>
        <p:txBody>
          <a:bodyPr>
            <a:normAutofit/>
          </a:bodyPr>
          <a:lstStyle/>
          <a:p>
            <a:r>
              <a:rPr lang="en-US" dirty="0"/>
              <a:t>       In conclusion, the development of the Personalized Diet Chart Generator Website has been a rewarding learning experience that has equipped us with valuable skills in web development and problem-solving. Moving forward, there is immense potential for further enhancement and expansion of the project.</a:t>
            </a:r>
            <a:endParaRPr lang="en-IN" dirty="0"/>
          </a:p>
        </p:txBody>
      </p:sp>
    </p:spTree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5"/>
          <p:cNvSpPr txBox="1">
            <a:spLocks noGrp="1"/>
          </p:cNvSpPr>
          <p:nvPr>
            <p:ph type="title"/>
          </p:nvPr>
        </p:nvSpPr>
        <p:spPr>
          <a:xfrm>
            <a:off x="1297500" y="838593"/>
            <a:ext cx="2369675" cy="7924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REFERENCES</a:t>
            </a:r>
            <a:endParaRPr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88B839-5EC0-198E-AEAD-E99AF7642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631091"/>
            <a:ext cx="5498718" cy="2920726"/>
          </a:xfrm>
        </p:spPr>
        <p:txBody>
          <a:bodyPr>
            <a:normAutofit/>
          </a:bodyPr>
          <a:lstStyle/>
          <a:p>
            <a:pPr marL="146050" indent="0" algn="l">
              <a:buNone/>
            </a:pP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[1] </a:t>
            </a:r>
            <a:r>
              <a:rPr lang="en-US" sz="1400" b="0" i="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J. Krause. Design Basics Index. Cincinnati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.</a:t>
            </a:r>
            <a:r>
              <a:rPr lang="en-US" sz="1400" b="0" i="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 OH: How Books. 2004.</a:t>
            </a:r>
          </a:p>
          <a:p>
            <a:pPr marL="146050" indent="0" algn="l">
              <a:buNone/>
            </a:pPr>
            <a:r>
              <a:rPr lang="en-IN" sz="1400" b="0" i="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[2] J. Duckett. HTML and CSS: Design and Build Website. John Wiley   &amp; Sons. 2011.</a:t>
            </a:r>
          </a:p>
          <a:p>
            <a:pPr marL="146050" indent="0" algn="l">
              <a:buNone/>
            </a:pPr>
            <a:r>
              <a:rPr lang="en-IN" sz="1400" b="0" i="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[3] E. Meyer. CSS: The Definitive Guide. O'Reilly Media. 2017.</a:t>
            </a:r>
          </a:p>
          <a:p>
            <a:pPr marL="146050" indent="0" algn="l">
              <a:buNone/>
            </a:pPr>
            <a:r>
              <a:rPr lang="en-IN" sz="1400" b="0" i="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[4] D. Flanagan. JavaScript: The Good Parts. O'Reilly Media. 2008.</a:t>
            </a:r>
          </a:p>
          <a:p>
            <a:pPr marL="146050" indent="0" algn="l">
              <a:buNone/>
            </a:pPr>
            <a:r>
              <a:rPr lang="en-US" sz="1400" b="0" i="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[5] R. Bringhurst. The Elements of Typographic Style. Vancouver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.</a:t>
            </a:r>
            <a:r>
              <a:rPr lang="en-US" sz="1400" b="0" i="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 BC: Hartley &amp; Marks. 2004.</a:t>
            </a:r>
          </a:p>
          <a:p>
            <a:pPr marL="146050" indent="0" algn="l">
              <a:buNone/>
            </a:pPr>
            <a:r>
              <a:rPr lang="en-IN" sz="1400" b="0" i="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[6] J. Doe and A. Smith. Web Design Trends: A Comprehensive Review. vol. 10. no. 3. pp. 123-135. 2018.</a:t>
            </a:r>
          </a:p>
        </p:txBody>
      </p:sp>
      <p:cxnSp>
        <p:nvCxnSpPr>
          <p:cNvPr id="573" name="Google Shape;573;p65"/>
          <p:cNvCxnSpPr/>
          <p:nvPr/>
        </p:nvCxnSpPr>
        <p:spPr>
          <a:xfrm>
            <a:off x="8528074" y="1692904"/>
            <a:ext cx="0" cy="3367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A2B575-51EB-C815-BC55-870539E37BEE}"/>
              </a:ext>
            </a:extLst>
          </p:cNvPr>
          <p:cNvSpPr/>
          <p:nvPr/>
        </p:nvSpPr>
        <p:spPr>
          <a:xfrm>
            <a:off x="2594535" y="2110085"/>
            <a:ext cx="39549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35C20A-6F24-8452-2C6E-ABB54D540920}"/>
              </a:ext>
            </a:extLst>
          </p:cNvPr>
          <p:cNvCxnSpPr/>
          <p:nvPr/>
        </p:nvCxnSpPr>
        <p:spPr>
          <a:xfrm>
            <a:off x="0" y="2571750"/>
            <a:ext cx="2356022" cy="0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36081B-DB74-C95B-5963-5B6BD88B2B36}"/>
              </a:ext>
            </a:extLst>
          </p:cNvPr>
          <p:cNvCxnSpPr/>
          <p:nvPr/>
        </p:nvCxnSpPr>
        <p:spPr>
          <a:xfrm>
            <a:off x="6862119" y="2571750"/>
            <a:ext cx="2281881" cy="0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439BEBF4-ED27-3DDA-D17B-36289EC69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3898" y="909183"/>
            <a:ext cx="988102" cy="988102"/>
          </a:xfrm>
          <a:prstGeom prst="rect">
            <a:avLst/>
          </a:prstGeom>
        </p:spPr>
      </p:pic>
      <p:sp>
        <p:nvSpPr>
          <p:cNvPr id="11" name="Google Shape;492;p59">
            <a:extLst>
              <a:ext uri="{FF2B5EF4-FFF2-40B4-BE49-F238E27FC236}">
                <a16:creationId xmlns:a16="http://schemas.microsoft.com/office/drawing/2014/main" id="{46124F1F-1A01-DE6F-9383-0F14DE4F83BE}"/>
              </a:ext>
            </a:extLst>
          </p:cNvPr>
          <p:cNvSpPr txBox="1">
            <a:spLocks/>
          </p:cNvSpPr>
          <p:nvPr/>
        </p:nvSpPr>
        <p:spPr>
          <a:xfrm>
            <a:off x="3621204" y="3456993"/>
            <a:ext cx="1901590" cy="5054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Stay Healthy</a:t>
            </a:r>
            <a:endParaRPr lang="en-IN" sz="20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2178ED-6F1B-66AC-C752-74EAB52E6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909182"/>
            <a:ext cx="978415" cy="988102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9"/>
          <p:cNvSpPr txBox="1">
            <a:spLocks noGrp="1"/>
          </p:cNvSpPr>
          <p:nvPr>
            <p:ph type="title"/>
          </p:nvPr>
        </p:nvSpPr>
        <p:spPr>
          <a:xfrm>
            <a:off x="6164225" y="746743"/>
            <a:ext cx="2475000" cy="15964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b="1" dirty="0"/>
              <a:t>Personalized Diet Chart Generator</a:t>
            </a:r>
            <a:endParaRPr sz="2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b="1" dirty="0"/>
              <a:t>Website</a:t>
            </a:r>
            <a:endParaRPr sz="2200" b="1" dirty="0"/>
          </a:p>
        </p:txBody>
      </p:sp>
      <p:sp>
        <p:nvSpPr>
          <p:cNvPr id="493" name="Google Shape;493;p59"/>
          <p:cNvSpPr txBox="1">
            <a:spLocks noGrp="1"/>
          </p:cNvSpPr>
          <p:nvPr>
            <p:ph type="subTitle" idx="1"/>
          </p:nvPr>
        </p:nvSpPr>
        <p:spPr>
          <a:xfrm>
            <a:off x="6241946" y="2479889"/>
            <a:ext cx="3087000" cy="1700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Team Members: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dirty="0"/>
              <a:t>Somiya Gupta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(2200910130168)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IN" dirty="0"/>
              <a:t>Varun</a:t>
            </a:r>
            <a:r>
              <a:rPr lang="en" dirty="0"/>
              <a:t> Saxena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(2200910130188)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8A441B-2073-7C9F-096B-8C3CC0F73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75" y="1205112"/>
            <a:ext cx="5590654" cy="2733276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0"/>
          <p:cNvSpPr/>
          <p:nvPr/>
        </p:nvSpPr>
        <p:spPr>
          <a:xfrm>
            <a:off x="6456250" y="339750"/>
            <a:ext cx="2160600" cy="4464000"/>
          </a:xfrm>
          <a:prstGeom prst="rect">
            <a:avLst/>
          </a:prstGeom>
          <a:noFill/>
          <a:ln w="19050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60"/>
          <p:cNvSpPr txBox="1">
            <a:spLocks noGrp="1"/>
          </p:cNvSpPr>
          <p:nvPr>
            <p:ph type="title"/>
          </p:nvPr>
        </p:nvSpPr>
        <p:spPr>
          <a:xfrm>
            <a:off x="331351" y="1539150"/>
            <a:ext cx="3917100" cy="32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“Many individuals struggle with maintaining a healthy lifestyle due to the challenge of balancing work commitments and limited access to nutrients food options,leading to an increased risk of chronic diseases and overall diminished well-being”.</a:t>
            </a:r>
            <a:endParaRPr dirty="0">
              <a:latin typeface="+mj-lt"/>
            </a:endParaRPr>
          </a:p>
        </p:txBody>
      </p:sp>
      <p:sp>
        <p:nvSpPr>
          <p:cNvPr id="501" name="Google Shape;501;p60"/>
          <p:cNvSpPr txBox="1">
            <a:spLocks noGrp="1"/>
          </p:cNvSpPr>
          <p:nvPr>
            <p:ph type="title" idx="2"/>
          </p:nvPr>
        </p:nvSpPr>
        <p:spPr>
          <a:xfrm>
            <a:off x="800950" y="825382"/>
            <a:ext cx="3538800" cy="97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Problem Statement</a:t>
            </a:r>
            <a:endParaRPr b="1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pic>
        <p:nvPicPr>
          <p:cNvPr id="502" name="Google Shape;50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5550" y="738200"/>
            <a:ext cx="3310075" cy="360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1"/>
          <p:cNvSpPr/>
          <p:nvPr/>
        </p:nvSpPr>
        <p:spPr>
          <a:xfrm>
            <a:off x="6456250" y="339750"/>
            <a:ext cx="2160600" cy="44640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61"/>
          <p:cNvSpPr txBox="1">
            <a:spLocks noGrp="1"/>
          </p:cNvSpPr>
          <p:nvPr>
            <p:ph type="title"/>
          </p:nvPr>
        </p:nvSpPr>
        <p:spPr>
          <a:xfrm>
            <a:off x="527150" y="1428575"/>
            <a:ext cx="3636186" cy="30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457200" lvl="0" indent="-331470" algn="just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>
                <a:latin typeface="+mj-lt"/>
              </a:rPr>
              <a:t>We have made a Personalized Diet chart Generator using HTML, CSS , JavaScript.</a:t>
            </a:r>
            <a:endParaRPr dirty="0">
              <a:latin typeface="+mj-lt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  <a:p>
            <a:pPr marL="457200" lvl="0" indent="-331470" algn="just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>
                <a:latin typeface="+mj-lt"/>
              </a:rPr>
              <a:t>Generally, We have seen a lot of problems regarding health.</a:t>
            </a:r>
            <a:endParaRPr dirty="0">
              <a:latin typeface="+mj-lt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  <a:p>
            <a:pPr marL="457200" lvl="0" indent="-331470" algn="just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>
                <a:latin typeface="+mj-lt"/>
              </a:rPr>
              <a:t>Now, We are here with the solution.</a:t>
            </a:r>
            <a:endParaRPr dirty="0">
              <a:latin typeface="+mj-lt"/>
            </a:endParaRPr>
          </a:p>
        </p:txBody>
      </p:sp>
      <p:sp>
        <p:nvSpPr>
          <p:cNvPr id="509" name="Google Shape;509;p61"/>
          <p:cNvSpPr txBox="1">
            <a:spLocks noGrp="1"/>
          </p:cNvSpPr>
          <p:nvPr>
            <p:ph type="title" idx="2"/>
          </p:nvPr>
        </p:nvSpPr>
        <p:spPr>
          <a:xfrm>
            <a:off x="1038723" y="794614"/>
            <a:ext cx="2222100" cy="7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About</a:t>
            </a:r>
            <a:endParaRPr b="1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pic>
        <p:nvPicPr>
          <p:cNvPr id="510" name="Google Shape;51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5325" y="795125"/>
            <a:ext cx="3354451" cy="364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62"/>
          <p:cNvSpPr/>
          <p:nvPr/>
        </p:nvSpPr>
        <p:spPr>
          <a:xfrm>
            <a:off x="4571300" y="3105825"/>
            <a:ext cx="3587400" cy="1058400"/>
          </a:xfrm>
          <a:prstGeom prst="rect">
            <a:avLst/>
          </a:prstGeom>
          <a:noFill/>
          <a:ln w="19050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62"/>
          <p:cNvSpPr/>
          <p:nvPr/>
        </p:nvSpPr>
        <p:spPr>
          <a:xfrm>
            <a:off x="4571313" y="1507725"/>
            <a:ext cx="3587400" cy="1058400"/>
          </a:xfrm>
          <a:prstGeom prst="rect">
            <a:avLst/>
          </a:prstGeom>
          <a:noFill/>
          <a:ln w="19050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62"/>
          <p:cNvSpPr/>
          <p:nvPr/>
        </p:nvSpPr>
        <p:spPr>
          <a:xfrm>
            <a:off x="4769788" y="1170480"/>
            <a:ext cx="660600" cy="6606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62"/>
          <p:cNvSpPr/>
          <p:nvPr/>
        </p:nvSpPr>
        <p:spPr>
          <a:xfrm>
            <a:off x="711725" y="3105825"/>
            <a:ext cx="3587400" cy="1058400"/>
          </a:xfrm>
          <a:prstGeom prst="rect">
            <a:avLst/>
          </a:prstGeom>
          <a:noFill/>
          <a:ln w="19050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62"/>
          <p:cNvSpPr/>
          <p:nvPr/>
        </p:nvSpPr>
        <p:spPr>
          <a:xfrm>
            <a:off x="711725" y="1507725"/>
            <a:ext cx="3587400" cy="1058400"/>
          </a:xfrm>
          <a:prstGeom prst="rect">
            <a:avLst/>
          </a:prstGeom>
          <a:noFill/>
          <a:ln w="19050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62"/>
          <p:cNvSpPr/>
          <p:nvPr/>
        </p:nvSpPr>
        <p:spPr>
          <a:xfrm>
            <a:off x="910200" y="1183130"/>
            <a:ext cx="660600" cy="6606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62"/>
          <p:cNvSpPr/>
          <p:nvPr/>
        </p:nvSpPr>
        <p:spPr>
          <a:xfrm>
            <a:off x="910200" y="2768580"/>
            <a:ext cx="660600" cy="6606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62"/>
          <p:cNvSpPr txBox="1">
            <a:spLocks noGrp="1"/>
          </p:cNvSpPr>
          <p:nvPr>
            <p:ph type="title"/>
          </p:nvPr>
        </p:nvSpPr>
        <p:spPr>
          <a:xfrm>
            <a:off x="794850" y="2011550"/>
            <a:ext cx="9744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Diet Plan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subTitle" idx="1"/>
          </p:nvPr>
        </p:nvSpPr>
        <p:spPr>
          <a:xfrm>
            <a:off x="1917500" y="1640625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+mj-lt"/>
              </a:rPr>
              <a:t>Here you can Generate your Diet Plan , BMI, and Type of Category you live. (Under Weight, Normal Weight, Obese)</a:t>
            </a:r>
            <a:endParaRPr dirty="0">
              <a:latin typeface="+mj-lt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STAY HEALTHY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525" name="Google Shape;525;p62"/>
          <p:cNvCxnSpPr/>
          <p:nvPr/>
        </p:nvCxnSpPr>
        <p:spPr>
          <a:xfrm>
            <a:off x="8544550" y="2122950"/>
            <a:ext cx="0" cy="3031200"/>
          </a:xfrm>
          <a:prstGeom prst="straightConnector1">
            <a:avLst/>
          </a:prstGeom>
          <a:noFill/>
          <a:ln w="19050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6" name="Google Shape;526;p62"/>
          <p:cNvSpPr txBox="1">
            <a:spLocks noGrp="1"/>
          </p:cNvSpPr>
          <p:nvPr>
            <p:ph type="title" idx="3"/>
          </p:nvPr>
        </p:nvSpPr>
        <p:spPr>
          <a:xfrm>
            <a:off x="4654438" y="1969175"/>
            <a:ext cx="8913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Diet Recipe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subTitle" idx="4"/>
          </p:nvPr>
        </p:nvSpPr>
        <p:spPr>
          <a:xfrm>
            <a:off x="5777087" y="1640625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+mj-lt"/>
              </a:rPr>
              <a:t>Here You can generate which type of recipe you have to follow to become Fit. </a:t>
            </a:r>
            <a:endParaRPr dirty="0">
              <a:latin typeface="+mj-lt"/>
            </a:endParaRPr>
          </a:p>
        </p:txBody>
      </p:sp>
      <p:sp>
        <p:nvSpPr>
          <p:cNvPr id="528" name="Google Shape;528;p62"/>
          <p:cNvSpPr/>
          <p:nvPr/>
        </p:nvSpPr>
        <p:spPr>
          <a:xfrm>
            <a:off x="4769775" y="2768580"/>
            <a:ext cx="660600" cy="6606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62"/>
          <p:cNvSpPr txBox="1">
            <a:spLocks noGrp="1"/>
          </p:cNvSpPr>
          <p:nvPr>
            <p:ph type="title" idx="5"/>
          </p:nvPr>
        </p:nvSpPr>
        <p:spPr>
          <a:xfrm>
            <a:off x="794850" y="3592000"/>
            <a:ext cx="1035600" cy="4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Healthy LifeStyle Exercise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30" name="Google Shape;530;p62"/>
          <p:cNvSpPr txBox="1">
            <a:spLocks noGrp="1"/>
          </p:cNvSpPr>
          <p:nvPr>
            <p:ph type="subTitle" idx="6"/>
          </p:nvPr>
        </p:nvSpPr>
        <p:spPr>
          <a:xfrm>
            <a:off x="1917500" y="3242250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+mj-lt"/>
              </a:rPr>
              <a:t>In this section, you can see the live YouTube video play of healthy lifestyle exercises.</a:t>
            </a:r>
            <a:endParaRPr dirty="0">
              <a:latin typeface="+mj-lt"/>
            </a:endParaRPr>
          </a:p>
        </p:txBody>
      </p:sp>
      <p:sp>
        <p:nvSpPr>
          <p:cNvPr id="531" name="Google Shape;531;p62"/>
          <p:cNvSpPr txBox="1">
            <a:spLocks noGrp="1"/>
          </p:cNvSpPr>
          <p:nvPr>
            <p:ph type="title" idx="7"/>
          </p:nvPr>
        </p:nvSpPr>
        <p:spPr>
          <a:xfrm>
            <a:off x="4654450" y="3592000"/>
            <a:ext cx="1035600" cy="4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Type of Blood Disease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32" name="Google Shape;532;p62"/>
          <p:cNvSpPr txBox="1">
            <a:spLocks noGrp="1"/>
          </p:cNvSpPr>
          <p:nvPr>
            <p:ph type="subTitle" idx="8"/>
          </p:nvPr>
        </p:nvSpPr>
        <p:spPr>
          <a:xfrm>
            <a:off x="5777087" y="3242250"/>
            <a:ext cx="2217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+mj-lt"/>
              </a:rPr>
              <a:t>In this part you can find which type of blood disease is present in your blood.</a:t>
            </a:r>
            <a:endParaRPr dirty="0">
              <a:latin typeface="+mj-lt"/>
            </a:endParaRPr>
          </a:p>
        </p:txBody>
      </p:sp>
      <p:grpSp>
        <p:nvGrpSpPr>
          <p:cNvPr id="533" name="Google Shape;533;p62"/>
          <p:cNvGrpSpPr/>
          <p:nvPr/>
        </p:nvGrpSpPr>
        <p:grpSpPr>
          <a:xfrm>
            <a:off x="4935578" y="2886196"/>
            <a:ext cx="328993" cy="425365"/>
            <a:chOff x="1781850" y="238125"/>
            <a:chExt cx="4036725" cy="5219200"/>
          </a:xfrm>
        </p:grpSpPr>
        <p:sp>
          <p:nvSpPr>
            <p:cNvPr id="534" name="Google Shape;534;p62"/>
            <p:cNvSpPr/>
            <p:nvPr/>
          </p:nvSpPr>
          <p:spPr>
            <a:xfrm>
              <a:off x="1781850" y="238125"/>
              <a:ext cx="4036725" cy="5219200"/>
            </a:xfrm>
            <a:custGeom>
              <a:avLst/>
              <a:gdLst/>
              <a:ahLst/>
              <a:cxnLst/>
              <a:rect l="l" t="t" r="r" b="b"/>
              <a:pathLst>
                <a:path w="161469" h="208768" extrusionOk="0">
                  <a:moveTo>
                    <a:pt x="100665" y="10438"/>
                  </a:moveTo>
                  <a:lnTo>
                    <a:pt x="115736" y="25476"/>
                  </a:lnTo>
                  <a:lnTo>
                    <a:pt x="130773" y="40546"/>
                  </a:lnTo>
                  <a:lnTo>
                    <a:pt x="104384" y="40546"/>
                  </a:lnTo>
                  <a:cubicBezTo>
                    <a:pt x="102329" y="40546"/>
                    <a:pt x="100665" y="38883"/>
                    <a:pt x="100665" y="36828"/>
                  </a:cubicBezTo>
                  <a:lnTo>
                    <a:pt x="100665" y="10438"/>
                  </a:lnTo>
                  <a:close/>
                  <a:moveTo>
                    <a:pt x="9819" y="0"/>
                  </a:moveTo>
                  <a:cubicBezTo>
                    <a:pt x="4404" y="0"/>
                    <a:pt x="0" y="4404"/>
                    <a:pt x="0" y="9819"/>
                  </a:cubicBezTo>
                  <a:lnTo>
                    <a:pt x="0" y="70916"/>
                  </a:lnTo>
                  <a:cubicBezTo>
                    <a:pt x="0" y="72612"/>
                    <a:pt x="1370" y="73982"/>
                    <a:pt x="3067" y="73982"/>
                  </a:cubicBezTo>
                  <a:cubicBezTo>
                    <a:pt x="4730" y="73982"/>
                    <a:pt x="6100" y="72612"/>
                    <a:pt x="6100" y="70916"/>
                  </a:cubicBezTo>
                  <a:lnTo>
                    <a:pt x="6100" y="9819"/>
                  </a:lnTo>
                  <a:cubicBezTo>
                    <a:pt x="6100" y="7764"/>
                    <a:pt x="7764" y="6133"/>
                    <a:pt x="9819" y="6133"/>
                  </a:cubicBezTo>
                  <a:lnTo>
                    <a:pt x="94565" y="6133"/>
                  </a:lnTo>
                  <a:lnTo>
                    <a:pt x="94565" y="36828"/>
                  </a:lnTo>
                  <a:cubicBezTo>
                    <a:pt x="94565" y="42243"/>
                    <a:pt x="98969" y="46646"/>
                    <a:pt x="104384" y="46646"/>
                  </a:cubicBezTo>
                  <a:lnTo>
                    <a:pt x="135079" y="46646"/>
                  </a:lnTo>
                  <a:lnTo>
                    <a:pt x="135079" y="178692"/>
                  </a:lnTo>
                  <a:cubicBezTo>
                    <a:pt x="135079" y="180714"/>
                    <a:pt x="133448" y="182378"/>
                    <a:pt x="131393" y="182378"/>
                  </a:cubicBezTo>
                  <a:lnTo>
                    <a:pt x="9819" y="182378"/>
                  </a:lnTo>
                  <a:cubicBezTo>
                    <a:pt x="7764" y="182378"/>
                    <a:pt x="6100" y="180714"/>
                    <a:pt x="6100" y="178692"/>
                  </a:cubicBezTo>
                  <a:lnTo>
                    <a:pt x="6100" y="83148"/>
                  </a:lnTo>
                  <a:cubicBezTo>
                    <a:pt x="6100" y="81484"/>
                    <a:pt x="4730" y="80114"/>
                    <a:pt x="3067" y="80114"/>
                  </a:cubicBezTo>
                  <a:cubicBezTo>
                    <a:pt x="1370" y="80114"/>
                    <a:pt x="0" y="81484"/>
                    <a:pt x="0" y="83148"/>
                  </a:cubicBezTo>
                  <a:lnTo>
                    <a:pt x="0" y="178692"/>
                  </a:lnTo>
                  <a:cubicBezTo>
                    <a:pt x="0" y="184107"/>
                    <a:pt x="4404" y="188510"/>
                    <a:pt x="9819" y="188510"/>
                  </a:cubicBezTo>
                  <a:lnTo>
                    <a:pt x="20257" y="188510"/>
                  </a:lnTo>
                  <a:lnTo>
                    <a:pt x="20257" y="198949"/>
                  </a:lnTo>
                  <a:cubicBezTo>
                    <a:pt x="20257" y="204363"/>
                    <a:pt x="24661" y="208767"/>
                    <a:pt x="30076" y="208767"/>
                  </a:cubicBezTo>
                  <a:lnTo>
                    <a:pt x="37252" y="208767"/>
                  </a:lnTo>
                  <a:cubicBezTo>
                    <a:pt x="38949" y="208767"/>
                    <a:pt x="40319" y="207397"/>
                    <a:pt x="40319" y="205701"/>
                  </a:cubicBezTo>
                  <a:cubicBezTo>
                    <a:pt x="40319" y="204005"/>
                    <a:pt x="38949" y="202667"/>
                    <a:pt x="37252" y="202667"/>
                  </a:cubicBezTo>
                  <a:lnTo>
                    <a:pt x="30076" y="202667"/>
                  </a:lnTo>
                  <a:cubicBezTo>
                    <a:pt x="28021" y="202667"/>
                    <a:pt x="26390" y="201004"/>
                    <a:pt x="26390" y="198949"/>
                  </a:cubicBezTo>
                  <a:lnTo>
                    <a:pt x="26390" y="188510"/>
                  </a:lnTo>
                  <a:lnTo>
                    <a:pt x="131393" y="188510"/>
                  </a:lnTo>
                  <a:cubicBezTo>
                    <a:pt x="136808" y="188510"/>
                    <a:pt x="141212" y="184107"/>
                    <a:pt x="141212" y="178692"/>
                  </a:cubicBezTo>
                  <a:lnTo>
                    <a:pt x="141212" y="43580"/>
                  </a:lnTo>
                  <a:cubicBezTo>
                    <a:pt x="141212" y="42732"/>
                    <a:pt x="140853" y="41982"/>
                    <a:pt x="140298" y="41427"/>
                  </a:cubicBezTo>
                  <a:lnTo>
                    <a:pt x="125261" y="26389"/>
                  </a:lnTo>
                  <a:lnTo>
                    <a:pt x="151650" y="26389"/>
                  </a:lnTo>
                  <a:cubicBezTo>
                    <a:pt x="153705" y="26389"/>
                    <a:pt x="155369" y="28053"/>
                    <a:pt x="155369" y="30076"/>
                  </a:cubicBezTo>
                  <a:lnTo>
                    <a:pt x="155369" y="198949"/>
                  </a:lnTo>
                  <a:cubicBezTo>
                    <a:pt x="155369" y="201004"/>
                    <a:pt x="153705" y="202667"/>
                    <a:pt x="151650" y="202667"/>
                  </a:cubicBezTo>
                  <a:lnTo>
                    <a:pt x="49583" y="202667"/>
                  </a:lnTo>
                  <a:cubicBezTo>
                    <a:pt x="47886" y="202667"/>
                    <a:pt x="46516" y="204005"/>
                    <a:pt x="46516" y="205701"/>
                  </a:cubicBezTo>
                  <a:cubicBezTo>
                    <a:pt x="46516" y="207397"/>
                    <a:pt x="47886" y="208767"/>
                    <a:pt x="49583" y="208767"/>
                  </a:cubicBezTo>
                  <a:lnTo>
                    <a:pt x="151650" y="208767"/>
                  </a:lnTo>
                  <a:cubicBezTo>
                    <a:pt x="157065" y="208767"/>
                    <a:pt x="161469" y="204363"/>
                    <a:pt x="161469" y="198949"/>
                  </a:cubicBezTo>
                  <a:lnTo>
                    <a:pt x="161469" y="30076"/>
                  </a:lnTo>
                  <a:cubicBezTo>
                    <a:pt x="161469" y="24661"/>
                    <a:pt x="157065" y="20257"/>
                    <a:pt x="151650" y="20257"/>
                  </a:cubicBezTo>
                  <a:lnTo>
                    <a:pt x="119161" y="20257"/>
                  </a:lnTo>
                  <a:lnTo>
                    <a:pt x="99785" y="881"/>
                  </a:lnTo>
                  <a:cubicBezTo>
                    <a:pt x="99230" y="359"/>
                    <a:pt x="98480" y="0"/>
                    <a:pt x="976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62"/>
            <p:cNvSpPr/>
            <p:nvPr/>
          </p:nvSpPr>
          <p:spPr>
            <a:xfrm>
              <a:off x="2119475" y="2095825"/>
              <a:ext cx="2179025" cy="490950"/>
            </a:xfrm>
            <a:custGeom>
              <a:avLst/>
              <a:gdLst/>
              <a:ahLst/>
              <a:cxnLst/>
              <a:rect l="l" t="t" r="r" b="b"/>
              <a:pathLst>
                <a:path w="87161" h="19638" extrusionOk="0">
                  <a:moveTo>
                    <a:pt x="80865" y="6100"/>
                  </a:moveTo>
                  <a:cubicBezTo>
                    <a:pt x="80963" y="6100"/>
                    <a:pt x="81060" y="6198"/>
                    <a:pt x="81060" y="6328"/>
                  </a:cubicBezTo>
                  <a:lnTo>
                    <a:pt x="81060" y="13309"/>
                  </a:lnTo>
                  <a:cubicBezTo>
                    <a:pt x="81060" y="13407"/>
                    <a:pt x="80963" y="13505"/>
                    <a:pt x="80865" y="13505"/>
                  </a:cubicBezTo>
                  <a:lnTo>
                    <a:pt x="6328" y="13505"/>
                  </a:lnTo>
                  <a:cubicBezTo>
                    <a:pt x="6198" y="13505"/>
                    <a:pt x="6100" y="13407"/>
                    <a:pt x="6100" y="13309"/>
                  </a:cubicBezTo>
                  <a:lnTo>
                    <a:pt x="6100" y="6328"/>
                  </a:lnTo>
                  <a:cubicBezTo>
                    <a:pt x="6100" y="6198"/>
                    <a:pt x="6198" y="6100"/>
                    <a:pt x="6328" y="6100"/>
                  </a:cubicBezTo>
                  <a:close/>
                  <a:moveTo>
                    <a:pt x="6328" y="0"/>
                  </a:moveTo>
                  <a:cubicBezTo>
                    <a:pt x="2838" y="0"/>
                    <a:pt x="0" y="2838"/>
                    <a:pt x="0" y="6328"/>
                  </a:cubicBezTo>
                  <a:lnTo>
                    <a:pt x="0" y="13309"/>
                  </a:lnTo>
                  <a:cubicBezTo>
                    <a:pt x="0" y="16799"/>
                    <a:pt x="2838" y="19637"/>
                    <a:pt x="6328" y="19637"/>
                  </a:cubicBezTo>
                  <a:lnTo>
                    <a:pt x="80865" y="19637"/>
                  </a:lnTo>
                  <a:cubicBezTo>
                    <a:pt x="84355" y="19637"/>
                    <a:pt x="87160" y="16799"/>
                    <a:pt x="87160" y="13309"/>
                  </a:cubicBezTo>
                  <a:lnTo>
                    <a:pt x="87160" y="6328"/>
                  </a:lnTo>
                  <a:cubicBezTo>
                    <a:pt x="87160" y="2838"/>
                    <a:pt x="84355" y="0"/>
                    <a:pt x="80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62"/>
            <p:cNvSpPr/>
            <p:nvPr/>
          </p:nvSpPr>
          <p:spPr>
            <a:xfrm>
              <a:off x="4483600" y="2095825"/>
              <a:ext cx="490950" cy="490950"/>
            </a:xfrm>
            <a:custGeom>
              <a:avLst/>
              <a:gdLst/>
              <a:ahLst/>
              <a:cxnLst/>
              <a:rect l="l" t="t" r="r" b="b"/>
              <a:pathLst>
                <a:path w="19638" h="19638" extrusionOk="0">
                  <a:moveTo>
                    <a:pt x="13309" y="6100"/>
                  </a:moveTo>
                  <a:cubicBezTo>
                    <a:pt x="13407" y="6100"/>
                    <a:pt x="13505" y="6198"/>
                    <a:pt x="13505" y="6328"/>
                  </a:cubicBezTo>
                  <a:lnTo>
                    <a:pt x="13505" y="13309"/>
                  </a:lnTo>
                  <a:cubicBezTo>
                    <a:pt x="13505" y="13407"/>
                    <a:pt x="13407" y="13505"/>
                    <a:pt x="13309" y="13505"/>
                  </a:cubicBezTo>
                  <a:lnTo>
                    <a:pt x="6328" y="13505"/>
                  </a:lnTo>
                  <a:cubicBezTo>
                    <a:pt x="6198" y="13505"/>
                    <a:pt x="6133" y="13407"/>
                    <a:pt x="6133" y="13309"/>
                  </a:cubicBezTo>
                  <a:lnTo>
                    <a:pt x="6133" y="6328"/>
                  </a:lnTo>
                  <a:cubicBezTo>
                    <a:pt x="6133" y="6198"/>
                    <a:pt x="6198" y="6100"/>
                    <a:pt x="6328" y="6100"/>
                  </a:cubicBezTo>
                  <a:close/>
                  <a:moveTo>
                    <a:pt x="6328" y="0"/>
                  </a:moveTo>
                  <a:cubicBezTo>
                    <a:pt x="2838" y="0"/>
                    <a:pt x="0" y="2838"/>
                    <a:pt x="0" y="6328"/>
                  </a:cubicBezTo>
                  <a:lnTo>
                    <a:pt x="0" y="13309"/>
                  </a:lnTo>
                  <a:cubicBezTo>
                    <a:pt x="0" y="16799"/>
                    <a:pt x="2838" y="19637"/>
                    <a:pt x="6328" y="19637"/>
                  </a:cubicBezTo>
                  <a:lnTo>
                    <a:pt x="13309" y="19637"/>
                  </a:lnTo>
                  <a:cubicBezTo>
                    <a:pt x="16799" y="19637"/>
                    <a:pt x="19637" y="16799"/>
                    <a:pt x="19637" y="13309"/>
                  </a:cubicBezTo>
                  <a:lnTo>
                    <a:pt x="19637" y="6328"/>
                  </a:lnTo>
                  <a:cubicBezTo>
                    <a:pt x="19637" y="2838"/>
                    <a:pt x="16799" y="0"/>
                    <a:pt x="1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2"/>
            <p:cNvSpPr/>
            <p:nvPr/>
          </p:nvSpPr>
          <p:spPr>
            <a:xfrm>
              <a:off x="2119475" y="2771050"/>
              <a:ext cx="2179025" cy="490950"/>
            </a:xfrm>
            <a:custGeom>
              <a:avLst/>
              <a:gdLst/>
              <a:ahLst/>
              <a:cxnLst/>
              <a:rect l="l" t="t" r="r" b="b"/>
              <a:pathLst>
                <a:path w="87161" h="19638" extrusionOk="0">
                  <a:moveTo>
                    <a:pt x="80865" y="6133"/>
                  </a:moveTo>
                  <a:cubicBezTo>
                    <a:pt x="80963" y="6133"/>
                    <a:pt x="81060" y="6231"/>
                    <a:pt x="81060" y="6329"/>
                  </a:cubicBezTo>
                  <a:lnTo>
                    <a:pt x="81060" y="13309"/>
                  </a:lnTo>
                  <a:cubicBezTo>
                    <a:pt x="81060" y="13440"/>
                    <a:pt x="80963" y="13505"/>
                    <a:pt x="80865" y="13505"/>
                  </a:cubicBezTo>
                  <a:lnTo>
                    <a:pt x="6328" y="13505"/>
                  </a:lnTo>
                  <a:cubicBezTo>
                    <a:pt x="6198" y="13505"/>
                    <a:pt x="6100" y="13440"/>
                    <a:pt x="6100" y="13309"/>
                  </a:cubicBezTo>
                  <a:lnTo>
                    <a:pt x="6100" y="6329"/>
                  </a:lnTo>
                  <a:cubicBezTo>
                    <a:pt x="6100" y="6231"/>
                    <a:pt x="6198" y="6133"/>
                    <a:pt x="6328" y="6133"/>
                  </a:cubicBezTo>
                  <a:close/>
                  <a:moveTo>
                    <a:pt x="6328" y="0"/>
                  </a:moveTo>
                  <a:cubicBezTo>
                    <a:pt x="2838" y="0"/>
                    <a:pt x="0" y="2838"/>
                    <a:pt x="0" y="6329"/>
                  </a:cubicBezTo>
                  <a:lnTo>
                    <a:pt x="0" y="13309"/>
                  </a:lnTo>
                  <a:cubicBezTo>
                    <a:pt x="0" y="16800"/>
                    <a:pt x="2838" y="19637"/>
                    <a:pt x="6328" y="19637"/>
                  </a:cubicBezTo>
                  <a:lnTo>
                    <a:pt x="80865" y="19637"/>
                  </a:lnTo>
                  <a:cubicBezTo>
                    <a:pt x="84355" y="19637"/>
                    <a:pt x="87160" y="16800"/>
                    <a:pt x="87160" y="13309"/>
                  </a:cubicBezTo>
                  <a:lnTo>
                    <a:pt x="87160" y="6329"/>
                  </a:lnTo>
                  <a:cubicBezTo>
                    <a:pt x="87160" y="2838"/>
                    <a:pt x="84355" y="0"/>
                    <a:pt x="80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2"/>
            <p:cNvSpPr/>
            <p:nvPr/>
          </p:nvSpPr>
          <p:spPr>
            <a:xfrm>
              <a:off x="4483600" y="2771050"/>
              <a:ext cx="490950" cy="490950"/>
            </a:xfrm>
            <a:custGeom>
              <a:avLst/>
              <a:gdLst/>
              <a:ahLst/>
              <a:cxnLst/>
              <a:rect l="l" t="t" r="r" b="b"/>
              <a:pathLst>
                <a:path w="19638" h="19638" extrusionOk="0">
                  <a:moveTo>
                    <a:pt x="13309" y="6133"/>
                  </a:moveTo>
                  <a:cubicBezTo>
                    <a:pt x="13407" y="6133"/>
                    <a:pt x="13505" y="6231"/>
                    <a:pt x="13505" y="6329"/>
                  </a:cubicBezTo>
                  <a:lnTo>
                    <a:pt x="13505" y="13309"/>
                  </a:lnTo>
                  <a:cubicBezTo>
                    <a:pt x="13505" y="13440"/>
                    <a:pt x="13407" y="13505"/>
                    <a:pt x="13309" y="13505"/>
                  </a:cubicBezTo>
                  <a:lnTo>
                    <a:pt x="6328" y="13505"/>
                  </a:lnTo>
                  <a:cubicBezTo>
                    <a:pt x="6198" y="13505"/>
                    <a:pt x="6133" y="13440"/>
                    <a:pt x="6133" y="13309"/>
                  </a:cubicBezTo>
                  <a:lnTo>
                    <a:pt x="6133" y="6329"/>
                  </a:lnTo>
                  <a:cubicBezTo>
                    <a:pt x="6133" y="6231"/>
                    <a:pt x="6198" y="6133"/>
                    <a:pt x="6328" y="6133"/>
                  </a:cubicBezTo>
                  <a:close/>
                  <a:moveTo>
                    <a:pt x="6328" y="0"/>
                  </a:moveTo>
                  <a:cubicBezTo>
                    <a:pt x="2838" y="0"/>
                    <a:pt x="0" y="2838"/>
                    <a:pt x="0" y="6329"/>
                  </a:cubicBezTo>
                  <a:lnTo>
                    <a:pt x="0" y="13309"/>
                  </a:lnTo>
                  <a:cubicBezTo>
                    <a:pt x="0" y="16800"/>
                    <a:pt x="2838" y="19637"/>
                    <a:pt x="6328" y="19637"/>
                  </a:cubicBezTo>
                  <a:lnTo>
                    <a:pt x="13309" y="19637"/>
                  </a:lnTo>
                  <a:cubicBezTo>
                    <a:pt x="16799" y="19637"/>
                    <a:pt x="19637" y="16800"/>
                    <a:pt x="19637" y="13309"/>
                  </a:cubicBezTo>
                  <a:lnTo>
                    <a:pt x="19637" y="6329"/>
                  </a:lnTo>
                  <a:cubicBezTo>
                    <a:pt x="19637" y="2838"/>
                    <a:pt x="16799" y="0"/>
                    <a:pt x="1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62"/>
            <p:cNvSpPr/>
            <p:nvPr/>
          </p:nvSpPr>
          <p:spPr>
            <a:xfrm>
              <a:off x="2119475" y="3447100"/>
              <a:ext cx="2179025" cy="490125"/>
            </a:xfrm>
            <a:custGeom>
              <a:avLst/>
              <a:gdLst/>
              <a:ahLst/>
              <a:cxnLst/>
              <a:rect l="l" t="t" r="r" b="b"/>
              <a:pathLst>
                <a:path w="87161" h="19605" extrusionOk="0">
                  <a:moveTo>
                    <a:pt x="80865" y="6100"/>
                  </a:moveTo>
                  <a:cubicBezTo>
                    <a:pt x="80963" y="6100"/>
                    <a:pt x="81060" y="6198"/>
                    <a:pt x="81060" y="6296"/>
                  </a:cubicBezTo>
                  <a:lnTo>
                    <a:pt x="81060" y="13309"/>
                  </a:lnTo>
                  <a:cubicBezTo>
                    <a:pt x="81060" y="13407"/>
                    <a:pt x="80963" y="13505"/>
                    <a:pt x="80865" y="13505"/>
                  </a:cubicBezTo>
                  <a:lnTo>
                    <a:pt x="6328" y="13505"/>
                  </a:lnTo>
                  <a:cubicBezTo>
                    <a:pt x="6198" y="13505"/>
                    <a:pt x="6100" y="13407"/>
                    <a:pt x="6100" y="13309"/>
                  </a:cubicBezTo>
                  <a:lnTo>
                    <a:pt x="6100" y="6296"/>
                  </a:lnTo>
                  <a:cubicBezTo>
                    <a:pt x="6100" y="6198"/>
                    <a:pt x="6198" y="6100"/>
                    <a:pt x="6328" y="6100"/>
                  </a:cubicBezTo>
                  <a:close/>
                  <a:moveTo>
                    <a:pt x="6328" y="0"/>
                  </a:moveTo>
                  <a:cubicBezTo>
                    <a:pt x="2838" y="0"/>
                    <a:pt x="0" y="2805"/>
                    <a:pt x="0" y="6296"/>
                  </a:cubicBezTo>
                  <a:lnTo>
                    <a:pt x="0" y="13309"/>
                  </a:lnTo>
                  <a:cubicBezTo>
                    <a:pt x="0" y="16767"/>
                    <a:pt x="2838" y="19605"/>
                    <a:pt x="6328" y="19605"/>
                  </a:cubicBezTo>
                  <a:lnTo>
                    <a:pt x="80865" y="19605"/>
                  </a:lnTo>
                  <a:cubicBezTo>
                    <a:pt x="84355" y="19605"/>
                    <a:pt x="87160" y="16767"/>
                    <a:pt x="87160" y="13309"/>
                  </a:cubicBezTo>
                  <a:lnTo>
                    <a:pt x="87160" y="6296"/>
                  </a:lnTo>
                  <a:cubicBezTo>
                    <a:pt x="87160" y="2805"/>
                    <a:pt x="84355" y="0"/>
                    <a:pt x="80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62"/>
            <p:cNvSpPr/>
            <p:nvPr/>
          </p:nvSpPr>
          <p:spPr>
            <a:xfrm>
              <a:off x="4483600" y="3447100"/>
              <a:ext cx="490950" cy="490125"/>
            </a:xfrm>
            <a:custGeom>
              <a:avLst/>
              <a:gdLst/>
              <a:ahLst/>
              <a:cxnLst/>
              <a:rect l="l" t="t" r="r" b="b"/>
              <a:pathLst>
                <a:path w="19638" h="19605" extrusionOk="0">
                  <a:moveTo>
                    <a:pt x="13309" y="6100"/>
                  </a:moveTo>
                  <a:cubicBezTo>
                    <a:pt x="13407" y="6100"/>
                    <a:pt x="13505" y="6198"/>
                    <a:pt x="13505" y="6296"/>
                  </a:cubicBezTo>
                  <a:lnTo>
                    <a:pt x="13505" y="13309"/>
                  </a:lnTo>
                  <a:cubicBezTo>
                    <a:pt x="13505" y="13407"/>
                    <a:pt x="13407" y="13505"/>
                    <a:pt x="13309" y="13505"/>
                  </a:cubicBezTo>
                  <a:lnTo>
                    <a:pt x="6328" y="13505"/>
                  </a:lnTo>
                  <a:cubicBezTo>
                    <a:pt x="6198" y="13505"/>
                    <a:pt x="6133" y="13407"/>
                    <a:pt x="6133" y="13309"/>
                  </a:cubicBezTo>
                  <a:lnTo>
                    <a:pt x="6133" y="6296"/>
                  </a:lnTo>
                  <a:cubicBezTo>
                    <a:pt x="6133" y="6198"/>
                    <a:pt x="6198" y="6100"/>
                    <a:pt x="6328" y="6100"/>
                  </a:cubicBezTo>
                  <a:close/>
                  <a:moveTo>
                    <a:pt x="6328" y="0"/>
                  </a:moveTo>
                  <a:cubicBezTo>
                    <a:pt x="2838" y="0"/>
                    <a:pt x="0" y="2805"/>
                    <a:pt x="0" y="6296"/>
                  </a:cubicBezTo>
                  <a:lnTo>
                    <a:pt x="0" y="13309"/>
                  </a:lnTo>
                  <a:cubicBezTo>
                    <a:pt x="0" y="16767"/>
                    <a:pt x="2838" y="19605"/>
                    <a:pt x="6328" y="19605"/>
                  </a:cubicBezTo>
                  <a:lnTo>
                    <a:pt x="13309" y="19605"/>
                  </a:lnTo>
                  <a:cubicBezTo>
                    <a:pt x="16799" y="19605"/>
                    <a:pt x="19637" y="16767"/>
                    <a:pt x="19637" y="13309"/>
                  </a:cubicBezTo>
                  <a:lnTo>
                    <a:pt x="19637" y="6296"/>
                  </a:lnTo>
                  <a:cubicBezTo>
                    <a:pt x="19637" y="2805"/>
                    <a:pt x="16799" y="0"/>
                    <a:pt x="1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2"/>
            <p:cNvSpPr/>
            <p:nvPr/>
          </p:nvSpPr>
          <p:spPr>
            <a:xfrm>
              <a:off x="2119475" y="4122325"/>
              <a:ext cx="828550" cy="490950"/>
            </a:xfrm>
            <a:custGeom>
              <a:avLst/>
              <a:gdLst/>
              <a:ahLst/>
              <a:cxnLst/>
              <a:rect l="l" t="t" r="r" b="b"/>
              <a:pathLst>
                <a:path w="33142" h="19638" extrusionOk="0">
                  <a:moveTo>
                    <a:pt x="26814" y="6100"/>
                  </a:moveTo>
                  <a:cubicBezTo>
                    <a:pt x="26944" y="6100"/>
                    <a:pt x="27009" y="6198"/>
                    <a:pt x="27009" y="6329"/>
                  </a:cubicBezTo>
                  <a:lnTo>
                    <a:pt x="27009" y="13309"/>
                  </a:lnTo>
                  <a:cubicBezTo>
                    <a:pt x="27009" y="13407"/>
                    <a:pt x="26944" y="13505"/>
                    <a:pt x="26814" y="13505"/>
                  </a:cubicBezTo>
                  <a:lnTo>
                    <a:pt x="6328" y="13505"/>
                  </a:lnTo>
                  <a:cubicBezTo>
                    <a:pt x="6198" y="13505"/>
                    <a:pt x="6100" y="13407"/>
                    <a:pt x="6100" y="13309"/>
                  </a:cubicBezTo>
                  <a:lnTo>
                    <a:pt x="6100" y="6329"/>
                  </a:lnTo>
                  <a:cubicBezTo>
                    <a:pt x="6100" y="6198"/>
                    <a:pt x="6198" y="6100"/>
                    <a:pt x="6328" y="6100"/>
                  </a:cubicBezTo>
                  <a:close/>
                  <a:moveTo>
                    <a:pt x="6328" y="0"/>
                  </a:moveTo>
                  <a:cubicBezTo>
                    <a:pt x="2838" y="0"/>
                    <a:pt x="0" y="2838"/>
                    <a:pt x="0" y="6329"/>
                  </a:cubicBezTo>
                  <a:lnTo>
                    <a:pt x="0" y="13309"/>
                  </a:lnTo>
                  <a:cubicBezTo>
                    <a:pt x="0" y="16800"/>
                    <a:pt x="2838" y="19638"/>
                    <a:pt x="6328" y="19638"/>
                  </a:cubicBezTo>
                  <a:lnTo>
                    <a:pt x="26814" y="19638"/>
                  </a:lnTo>
                  <a:cubicBezTo>
                    <a:pt x="30304" y="19638"/>
                    <a:pt x="33142" y="16800"/>
                    <a:pt x="33142" y="13309"/>
                  </a:cubicBezTo>
                  <a:lnTo>
                    <a:pt x="33142" y="6329"/>
                  </a:lnTo>
                  <a:cubicBezTo>
                    <a:pt x="33142" y="2838"/>
                    <a:pt x="30304" y="0"/>
                    <a:pt x="26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2"/>
            <p:cNvSpPr/>
            <p:nvPr/>
          </p:nvSpPr>
          <p:spPr>
            <a:xfrm>
              <a:off x="2119475" y="575725"/>
              <a:ext cx="1334975" cy="1335000"/>
            </a:xfrm>
            <a:custGeom>
              <a:avLst/>
              <a:gdLst/>
              <a:ahLst/>
              <a:cxnLst/>
              <a:rect l="l" t="t" r="r" b="b"/>
              <a:pathLst>
                <a:path w="53399" h="53400" extrusionOk="0">
                  <a:moveTo>
                    <a:pt x="26716" y="6133"/>
                  </a:moveTo>
                  <a:cubicBezTo>
                    <a:pt x="38035" y="6133"/>
                    <a:pt x="47299" y="15365"/>
                    <a:pt x="47299" y="26716"/>
                  </a:cubicBezTo>
                  <a:cubicBezTo>
                    <a:pt x="47299" y="38068"/>
                    <a:pt x="38035" y="47299"/>
                    <a:pt x="26716" y="47299"/>
                  </a:cubicBezTo>
                  <a:cubicBezTo>
                    <a:pt x="15364" y="47299"/>
                    <a:pt x="6100" y="38068"/>
                    <a:pt x="6100" y="26716"/>
                  </a:cubicBezTo>
                  <a:cubicBezTo>
                    <a:pt x="6100" y="15365"/>
                    <a:pt x="15364" y="6133"/>
                    <a:pt x="26716" y="6133"/>
                  </a:cubicBezTo>
                  <a:close/>
                  <a:moveTo>
                    <a:pt x="26716" y="1"/>
                  </a:moveTo>
                  <a:cubicBezTo>
                    <a:pt x="11972" y="1"/>
                    <a:pt x="0" y="11972"/>
                    <a:pt x="0" y="26716"/>
                  </a:cubicBezTo>
                  <a:cubicBezTo>
                    <a:pt x="0" y="41428"/>
                    <a:pt x="11972" y="53399"/>
                    <a:pt x="26716" y="53399"/>
                  </a:cubicBezTo>
                  <a:cubicBezTo>
                    <a:pt x="41427" y="53399"/>
                    <a:pt x="53399" y="41428"/>
                    <a:pt x="53399" y="26716"/>
                  </a:cubicBezTo>
                  <a:cubicBezTo>
                    <a:pt x="53399" y="11972"/>
                    <a:pt x="41427" y="1"/>
                    <a:pt x="26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62"/>
            <p:cNvSpPr/>
            <p:nvPr/>
          </p:nvSpPr>
          <p:spPr>
            <a:xfrm>
              <a:off x="2446475" y="913350"/>
              <a:ext cx="680975" cy="659750"/>
            </a:xfrm>
            <a:custGeom>
              <a:avLst/>
              <a:gdLst/>
              <a:ahLst/>
              <a:cxnLst/>
              <a:rect l="l" t="t" r="r" b="b"/>
              <a:pathLst>
                <a:path w="27239" h="26390" extrusionOk="0">
                  <a:moveTo>
                    <a:pt x="13636" y="9917"/>
                  </a:moveTo>
                  <a:lnTo>
                    <a:pt x="15430" y="13537"/>
                  </a:lnTo>
                  <a:lnTo>
                    <a:pt x="11809" y="13537"/>
                  </a:lnTo>
                  <a:lnTo>
                    <a:pt x="13636" y="9917"/>
                  </a:lnTo>
                  <a:close/>
                  <a:moveTo>
                    <a:pt x="13603" y="0"/>
                  </a:moveTo>
                  <a:cubicBezTo>
                    <a:pt x="12461" y="0"/>
                    <a:pt x="11418" y="653"/>
                    <a:pt x="10896" y="1696"/>
                  </a:cubicBezTo>
                  <a:lnTo>
                    <a:pt x="751" y="21953"/>
                  </a:lnTo>
                  <a:cubicBezTo>
                    <a:pt x="1" y="23487"/>
                    <a:pt x="620" y="25313"/>
                    <a:pt x="2121" y="26064"/>
                  </a:cubicBezTo>
                  <a:cubicBezTo>
                    <a:pt x="2561" y="26283"/>
                    <a:pt x="3031" y="26388"/>
                    <a:pt x="3496" y="26388"/>
                  </a:cubicBezTo>
                  <a:cubicBezTo>
                    <a:pt x="4616" y="26388"/>
                    <a:pt x="5701" y="25777"/>
                    <a:pt x="6231" y="24693"/>
                  </a:cubicBezTo>
                  <a:lnTo>
                    <a:pt x="8743" y="19637"/>
                  </a:lnTo>
                  <a:lnTo>
                    <a:pt x="18496" y="19637"/>
                  </a:lnTo>
                  <a:lnTo>
                    <a:pt x="21008" y="24693"/>
                  </a:lnTo>
                  <a:cubicBezTo>
                    <a:pt x="21562" y="25770"/>
                    <a:pt x="22639" y="26390"/>
                    <a:pt x="23748" y="26390"/>
                  </a:cubicBezTo>
                  <a:cubicBezTo>
                    <a:pt x="24205" y="26390"/>
                    <a:pt x="24694" y="26292"/>
                    <a:pt x="25118" y="26064"/>
                  </a:cubicBezTo>
                  <a:cubicBezTo>
                    <a:pt x="26618" y="25313"/>
                    <a:pt x="27238" y="23487"/>
                    <a:pt x="26488" y="21953"/>
                  </a:cubicBezTo>
                  <a:lnTo>
                    <a:pt x="16343" y="1696"/>
                  </a:lnTo>
                  <a:cubicBezTo>
                    <a:pt x="15821" y="653"/>
                    <a:pt x="14777" y="0"/>
                    <a:pt x="13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62"/>
          <p:cNvGrpSpPr/>
          <p:nvPr/>
        </p:nvGrpSpPr>
        <p:grpSpPr>
          <a:xfrm>
            <a:off x="1027818" y="1300746"/>
            <a:ext cx="425365" cy="425365"/>
            <a:chOff x="1190625" y="238125"/>
            <a:chExt cx="5219200" cy="5219200"/>
          </a:xfrm>
        </p:grpSpPr>
        <p:sp>
          <p:nvSpPr>
            <p:cNvPr id="545" name="Google Shape;545;p62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27009" y="12885"/>
                  </a:moveTo>
                  <a:lnTo>
                    <a:pt x="27009" y="20257"/>
                  </a:lnTo>
                  <a:lnTo>
                    <a:pt x="19637" y="20257"/>
                  </a:lnTo>
                  <a:lnTo>
                    <a:pt x="19637" y="12885"/>
                  </a:lnTo>
                  <a:close/>
                  <a:moveTo>
                    <a:pt x="91205" y="12885"/>
                  </a:moveTo>
                  <a:lnTo>
                    <a:pt x="91205" y="20257"/>
                  </a:lnTo>
                  <a:lnTo>
                    <a:pt x="53399" y="20257"/>
                  </a:lnTo>
                  <a:lnTo>
                    <a:pt x="53399" y="12885"/>
                  </a:lnTo>
                  <a:close/>
                  <a:moveTo>
                    <a:pt x="155368" y="12885"/>
                  </a:moveTo>
                  <a:lnTo>
                    <a:pt x="155368" y="20257"/>
                  </a:lnTo>
                  <a:lnTo>
                    <a:pt x="117562" y="20257"/>
                  </a:lnTo>
                  <a:lnTo>
                    <a:pt x="117562" y="12885"/>
                  </a:lnTo>
                  <a:close/>
                  <a:moveTo>
                    <a:pt x="189130" y="12885"/>
                  </a:moveTo>
                  <a:lnTo>
                    <a:pt x="189130" y="20257"/>
                  </a:lnTo>
                  <a:lnTo>
                    <a:pt x="181758" y="20257"/>
                  </a:lnTo>
                  <a:lnTo>
                    <a:pt x="181758" y="12885"/>
                  </a:lnTo>
                  <a:close/>
                  <a:moveTo>
                    <a:pt x="9819" y="6100"/>
                  </a:moveTo>
                  <a:cubicBezTo>
                    <a:pt x="11841" y="6100"/>
                    <a:pt x="13505" y="7764"/>
                    <a:pt x="13505" y="9819"/>
                  </a:cubicBezTo>
                  <a:lnTo>
                    <a:pt x="13505" y="23323"/>
                  </a:lnTo>
                  <a:cubicBezTo>
                    <a:pt x="13505" y="25346"/>
                    <a:pt x="11841" y="27009"/>
                    <a:pt x="9819" y="27009"/>
                  </a:cubicBezTo>
                  <a:cubicBezTo>
                    <a:pt x="7764" y="27009"/>
                    <a:pt x="6100" y="25346"/>
                    <a:pt x="6100" y="23323"/>
                  </a:cubicBezTo>
                  <a:lnTo>
                    <a:pt x="6100" y="9819"/>
                  </a:lnTo>
                  <a:cubicBezTo>
                    <a:pt x="6100" y="7764"/>
                    <a:pt x="7764" y="6100"/>
                    <a:pt x="9819" y="6100"/>
                  </a:cubicBezTo>
                  <a:close/>
                  <a:moveTo>
                    <a:pt x="198949" y="6100"/>
                  </a:moveTo>
                  <a:cubicBezTo>
                    <a:pt x="201004" y="6100"/>
                    <a:pt x="202635" y="7764"/>
                    <a:pt x="202635" y="9819"/>
                  </a:cubicBezTo>
                  <a:lnTo>
                    <a:pt x="202635" y="23323"/>
                  </a:lnTo>
                  <a:cubicBezTo>
                    <a:pt x="202635" y="25346"/>
                    <a:pt x="201004" y="27009"/>
                    <a:pt x="198949" y="27009"/>
                  </a:cubicBezTo>
                  <a:cubicBezTo>
                    <a:pt x="196926" y="27009"/>
                    <a:pt x="195263" y="25346"/>
                    <a:pt x="195263" y="23323"/>
                  </a:cubicBezTo>
                  <a:lnTo>
                    <a:pt x="195263" y="9819"/>
                  </a:lnTo>
                  <a:cubicBezTo>
                    <a:pt x="195263" y="7764"/>
                    <a:pt x="196926" y="6100"/>
                    <a:pt x="198949" y="6100"/>
                  </a:cubicBezTo>
                  <a:close/>
                  <a:moveTo>
                    <a:pt x="43808" y="6100"/>
                  </a:moveTo>
                  <a:cubicBezTo>
                    <a:pt x="45733" y="6100"/>
                    <a:pt x="47299" y="7666"/>
                    <a:pt x="47299" y="9590"/>
                  </a:cubicBezTo>
                  <a:lnTo>
                    <a:pt x="47299" y="33762"/>
                  </a:lnTo>
                  <a:lnTo>
                    <a:pt x="33142" y="33762"/>
                  </a:lnTo>
                  <a:lnTo>
                    <a:pt x="33142" y="9590"/>
                  </a:lnTo>
                  <a:cubicBezTo>
                    <a:pt x="33142" y="7666"/>
                    <a:pt x="34675" y="6100"/>
                    <a:pt x="36599" y="6100"/>
                  </a:cubicBezTo>
                  <a:close/>
                  <a:moveTo>
                    <a:pt x="91205" y="26389"/>
                  </a:moveTo>
                  <a:lnTo>
                    <a:pt x="91205" y="33762"/>
                  </a:lnTo>
                  <a:lnTo>
                    <a:pt x="53399" y="33762"/>
                  </a:lnTo>
                  <a:lnTo>
                    <a:pt x="53399" y="26389"/>
                  </a:lnTo>
                  <a:close/>
                  <a:moveTo>
                    <a:pt x="108004" y="6100"/>
                  </a:moveTo>
                  <a:cubicBezTo>
                    <a:pt x="109896" y="6100"/>
                    <a:pt x="111462" y="7666"/>
                    <a:pt x="111462" y="9590"/>
                  </a:cubicBezTo>
                  <a:lnTo>
                    <a:pt x="111462" y="33762"/>
                  </a:lnTo>
                  <a:lnTo>
                    <a:pt x="97305" y="33762"/>
                  </a:lnTo>
                  <a:lnTo>
                    <a:pt x="97305" y="9590"/>
                  </a:lnTo>
                  <a:cubicBezTo>
                    <a:pt x="97305" y="7666"/>
                    <a:pt x="98871" y="6100"/>
                    <a:pt x="100763" y="6100"/>
                  </a:cubicBezTo>
                  <a:close/>
                  <a:moveTo>
                    <a:pt x="155368" y="26389"/>
                  </a:moveTo>
                  <a:lnTo>
                    <a:pt x="155368" y="33762"/>
                  </a:lnTo>
                  <a:lnTo>
                    <a:pt x="117562" y="33762"/>
                  </a:lnTo>
                  <a:lnTo>
                    <a:pt x="117562" y="26389"/>
                  </a:lnTo>
                  <a:close/>
                  <a:moveTo>
                    <a:pt x="172168" y="6100"/>
                  </a:moveTo>
                  <a:cubicBezTo>
                    <a:pt x="174092" y="6100"/>
                    <a:pt x="175625" y="7666"/>
                    <a:pt x="175625" y="9590"/>
                  </a:cubicBezTo>
                  <a:lnTo>
                    <a:pt x="175625" y="33762"/>
                  </a:lnTo>
                  <a:lnTo>
                    <a:pt x="161468" y="33762"/>
                  </a:lnTo>
                  <a:lnTo>
                    <a:pt x="161468" y="9590"/>
                  </a:lnTo>
                  <a:cubicBezTo>
                    <a:pt x="161468" y="7666"/>
                    <a:pt x="163034" y="6100"/>
                    <a:pt x="164959" y="6100"/>
                  </a:cubicBezTo>
                  <a:close/>
                  <a:moveTo>
                    <a:pt x="47299" y="39894"/>
                  </a:moveTo>
                  <a:lnTo>
                    <a:pt x="47299" y="47299"/>
                  </a:lnTo>
                  <a:lnTo>
                    <a:pt x="33142" y="47299"/>
                  </a:lnTo>
                  <a:lnTo>
                    <a:pt x="33142" y="39894"/>
                  </a:lnTo>
                  <a:close/>
                  <a:moveTo>
                    <a:pt x="155368" y="39894"/>
                  </a:moveTo>
                  <a:lnTo>
                    <a:pt x="155368" y="47299"/>
                  </a:lnTo>
                  <a:lnTo>
                    <a:pt x="53399" y="47299"/>
                  </a:lnTo>
                  <a:lnTo>
                    <a:pt x="53399" y="39894"/>
                  </a:lnTo>
                  <a:close/>
                  <a:moveTo>
                    <a:pt x="175625" y="39894"/>
                  </a:moveTo>
                  <a:lnTo>
                    <a:pt x="175625" y="47299"/>
                  </a:lnTo>
                  <a:lnTo>
                    <a:pt x="161468" y="47299"/>
                  </a:lnTo>
                  <a:lnTo>
                    <a:pt x="161468" y="39894"/>
                  </a:lnTo>
                  <a:close/>
                  <a:moveTo>
                    <a:pt x="175625" y="53399"/>
                  </a:moveTo>
                  <a:lnTo>
                    <a:pt x="175625" y="168906"/>
                  </a:lnTo>
                  <a:cubicBezTo>
                    <a:pt x="175625" y="170374"/>
                    <a:pt x="174777" y="171678"/>
                    <a:pt x="173472" y="172266"/>
                  </a:cubicBezTo>
                  <a:lnTo>
                    <a:pt x="161468" y="177713"/>
                  </a:lnTo>
                  <a:lnTo>
                    <a:pt x="161468" y="53399"/>
                  </a:lnTo>
                  <a:close/>
                  <a:moveTo>
                    <a:pt x="9819" y="0"/>
                  </a:moveTo>
                  <a:cubicBezTo>
                    <a:pt x="4404" y="0"/>
                    <a:pt x="0" y="4404"/>
                    <a:pt x="0" y="9819"/>
                  </a:cubicBezTo>
                  <a:lnTo>
                    <a:pt x="0" y="23323"/>
                  </a:lnTo>
                  <a:cubicBezTo>
                    <a:pt x="0" y="28738"/>
                    <a:pt x="4404" y="33142"/>
                    <a:pt x="9819" y="33142"/>
                  </a:cubicBezTo>
                  <a:cubicBezTo>
                    <a:pt x="14157" y="33142"/>
                    <a:pt x="17843" y="30304"/>
                    <a:pt x="19148" y="26389"/>
                  </a:cubicBezTo>
                  <a:lnTo>
                    <a:pt x="27009" y="26389"/>
                  </a:lnTo>
                  <a:lnTo>
                    <a:pt x="27009" y="71242"/>
                  </a:lnTo>
                  <a:cubicBezTo>
                    <a:pt x="27009" y="72938"/>
                    <a:pt x="28379" y="74308"/>
                    <a:pt x="30076" y="74308"/>
                  </a:cubicBezTo>
                  <a:cubicBezTo>
                    <a:pt x="31772" y="74308"/>
                    <a:pt x="33142" y="72938"/>
                    <a:pt x="33142" y="71242"/>
                  </a:cubicBezTo>
                  <a:lnTo>
                    <a:pt x="33142" y="53399"/>
                  </a:lnTo>
                  <a:lnTo>
                    <a:pt x="47299" y="53399"/>
                  </a:lnTo>
                  <a:lnTo>
                    <a:pt x="47299" y="177713"/>
                  </a:lnTo>
                  <a:lnTo>
                    <a:pt x="35295" y="172266"/>
                  </a:lnTo>
                  <a:cubicBezTo>
                    <a:pt x="33990" y="171678"/>
                    <a:pt x="33142" y="170374"/>
                    <a:pt x="33142" y="168906"/>
                  </a:cubicBezTo>
                  <a:lnTo>
                    <a:pt x="33142" y="83474"/>
                  </a:lnTo>
                  <a:cubicBezTo>
                    <a:pt x="33142" y="81778"/>
                    <a:pt x="31772" y="80408"/>
                    <a:pt x="30076" y="80408"/>
                  </a:cubicBezTo>
                  <a:cubicBezTo>
                    <a:pt x="28379" y="80408"/>
                    <a:pt x="27009" y="81778"/>
                    <a:pt x="27009" y="83474"/>
                  </a:cubicBezTo>
                  <a:lnTo>
                    <a:pt x="27009" y="168906"/>
                  </a:lnTo>
                  <a:cubicBezTo>
                    <a:pt x="27009" y="172755"/>
                    <a:pt x="29293" y="176245"/>
                    <a:pt x="32783" y="177844"/>
                  </a:cubicBezTo>
                  <a:lnTo>
                    <a:pt x="97533" y="207267"/>
                  </a:lnTo>
                  <a:cubicBezTo>
                    <a:pt x="99719" y="208278"/>
                    <a:pt x="102035" y="208767"/>
                    <a:pt x="104384" y="208767"/>
                  </a:cubicBezTo>
                  <a:cubicBezTo>
                    <a:pt x="106732" y="208767"/>
                    <a:pt x="109048" y="208278"/>
                    <a:pt x="111234" y="207267"/>
                  </a:cubicBezTo>
                  <a:lnTo>
                    <a:pt x="123173" y="201852"/>
                  </a:lnTo>
                  <a:cubicBezTo>
                    <a:pt x="124706" y="201167"/>
                    <a:pt x="125391" y="199340"/>
                    <a:pt x="124706" y="197807"/>
                  </a:cubicBezTo>
                  <a:cubicBezTo>
                    <a:pt x="124177" y="196677"/>
                    <a:pt x="123064" y="196008"/>
                    <a:pt x="121901" y="196008"/>
                  </a:cubicBezTo>
                  <a:cubicBezTo>
                    <a:pt x="121486" y="196008"/>
                    <a:pt x="121064" y="196093"/>
                    <a:pt x="120661" y="196274"/>
                  </a:cubicBezTo>
                  <a:lnTo>
                    <a:pt x="108722" y="201721"/>
                  </a:lnTo>
                  <a:cubicBezTo>
                    <a:pt x="107336" y="202341"/>
                    <a:pt x="105860" y="202651"/>
                    <a:pt x="104384" y="202651"/>
                  </a:cubicBezTo>
                  <a:cubicBezTo>
                    <a:pt x="102908" y="202651"/>
                    <a:pt x="101431" y="202341"/>
                    <a:pt x="100045" y="201721"/>
                  </a:cubicBezTo>
                  <a:lnTo>
                    <a:pt x="53399" y="180518"/>
                  </a:lnTo>
                  <a:lnTo>
                    <a:pt x="53399" y="53399"/>
                  </a:lnTo>
                  <a:lnTo>
                    <a:pt x="155368" y="53399"/>
                  </a:lnTo>
                  <a:lnTo>
                    <a:pt x="155368" y="180518"/>
                  </a:lnTo>
                  <a:lnTo>
                    <a:pt x="132893" y="190728"/>
                  </a:lnTo>
                  <a:cubicBezTo>
                    <a:pt x="131360" y="191413"/>
                    <a:pt x="130675" y="193240"/>
                    <a:pt x="131393" y="194773"/>
                  </a:cubicBezTo>
                  <a:cubicBezTo>
                    <a:pt x="131882" y="195882"/>
                    <a:pt x="132991" y="196567"/>
                    <a:pt x="134166" y="196567"/>
                  </a:cubicBezTo>
                  <a:cubicBezTo>
                    <a:pt x="134590" y="196567"/>
                    <a:pt x="135014" y="196469"/>
                    <a:pt x="135438" y="196274"/>
                  </a:cubicBezTo>
                  <a:lnTo>
                    <a:pt x="175984" y="177844"/>
                  </a:lnTo>
                  <a:cubicBezTo>
                    <a:pt x="179474" y="176245"/>
                    <a:pt x="181758" y="172755"/>
                    <a:pt x="181758" y="168906"/>
                  </a:cubicBezTo>
                  <a:lnTo>
                    <a:pt x="181758" y="26389"/>
                  </a:lnTo>
                  <a:lnTo>
                    <a:pt x="189619" y="26389"/>
                  </a:lnTo>
                  <a:cubicBezTo>
                    <a:pt x="190924" y="30304"/>
                    <a:pt x="194610" y="33142"/>
                    <a:pt x="198949" y="33142"/>
                  </a:cubicBezTo>
                  <a:cubicBezTo>
                    <a:pt x="204363" y="33142"/>
                    <a:pt x="208767" y="28738"/>
                    <a:pt x="208767" y="23323"/>
                  </a:cubicBezTo>
                  <a:lnTo>
                    <a:pt x="208767" y="9819"/>
                  </a:lnTo>
                  <a:cubicBezTo>
                    <a:pt x="208767" y="4404"/>
                    <a:pt x="204363" y="0"/>
                    <a:pt x="198949" y="0"/>
                  </a:cubicBezTo>
                  <a:cubicBezTo>
                    <a:pt x="194610" y="0"/>
                    <a:pt x="190924" y="2838"/>
                    <a:pt x="189619" y="6752"/>
                  </a:cubicBezTo>
                  <a:lnTo>
                    <a:pt x="181334" y="6752"/>
                  </a:lnTo>
                  <a:cubicBezTo>
                    <a:pt x="180127" y="2838"/>
                    <a:pt x="176473" y="0"/>
                    <a:pt x="172168" y="0"/>
                  </a:cubicBezTo>
                  <a:lnTo>
                    <a:pt x="164959" y="0"/>
                  </a:lnTo>
                  <a:cubicBezTo>
                    <a:pt x="160653" y="0"/>
                    <a:pt x="156999" y="2838"/>
                    <a:pt x="155792" y="6752"/>
                  </a:cubicBezTo>
                  <a:lnTo>
                    <a:pt x="117138" y="6752"/>
                  </a:lnTo>
                  <a:cubicBezTo>
                    <a:pt x="115931" y="2838"/>
                    <a:pt x="112278" y="0"/>
                    <a:pt x="108004" y="0"/>
                  </a:cubicBezTo>
                  <a:lnTo>
                    <a:pt x="100763" y="0"/>
                  </a:lnTo>
                  <a:cubicBezTo>
                    <a:pt x="96490" y="0"/>
                    <a:pt x="92836" y="2838"/>
                    <a:pt x="91629" y="6752"/>
                  </a:cubicBezTo>
                  <a:lnTo>
                    <a:pt x="52975" y="6752"/>
                  </a:lnTo>
                  <a:cubicBezTo>
                    <a:pt x="51768" y="2838"/>
                    <a:pt x="48114" y="0"/>
                    <a:pt x="43808" y="0"/>
                  </a:cubicBezTo>
                  <a:lnTo>
                    <a:pt x="36599" y="0"/>
                  </a:lnTo>
                  <a:cubicBezTo>
                    <a:pt x="32294" y="0"/>
                    <a:pt x="28640" y="2838"/>
                    <a:pt x="27433" y="6752"/>
                  </a:cubicBezTo>
                  <a:lnTo>
                    <a:pt x="19148" y="6752"/>
                  </a:lnTo>
                  <a:cubicBezTo>
                    <a:pt x="17843" y="2838"/>
                    <a:pt x="14157" y="0"/>
                    <a:pt x="98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2"/>
            <p:cNvSpPr/>
            <p:nvPr/>
          </p:nvSpPr>
          <p:spPr>
            <a:xfrm>
              <a:off x="2710700" y="2095825"/>
              <a:ext cx="2179025" cy="2517450"/>
            </a:xfrm>
            <a:custGeom>
              <a:avLst/>
              <a:gdLst/>
              <a:ahLst/>
              <a:cxnLst/>
              <a:rect l="l" t="t" r="r" b="b"/>
              <a:pathLst>
                <a:path w="87161" h="100698" extrusionOk="0">
                  <a:moveTo>
                    <a:pt x="80735" y="6100"/>
                  </a:moveTo>
                  <a:cubicBezTo>
                    <a:pt x="80898" y="6100"/>
                    <a:pt x="81061" y="6263"/>
                    <a:pt x="81061" y="6426"/>
                  </a:cubicBezTo>
                  <a:lnTo>
                    <a:pt x="81061" y="13178"/>
                  </a:lnTo>
                  <a:cubicBezTo>
                    <a:pt x="81061" y="13374"/>
                    <a:pt x="80898" y="13505"/>
                    <a:pt x="80735" y="13505"/>
                  </a:cubicBezTo>
                  <a:lnTo>
                    <a:pt x="79038" y="13505"/>
                  </a:lnTo>
                  <a:cubicBezTo>
                    <a:pt x="76429" y="13505"/>
                    <a:pt x="74308" y="15625"/>
                    <a:pt x="74308" y="18267"/>
                  </a:cubicBezTo>
                  <a:lnTo>
                    <a:pt x="74308" y="63837"/>
                  </a:lnTo>
                  <a:cubicBezTo>
                    <a:pt x="74308" y="72090"/>
                    <a:pt x="71046" y="79853"/>
                    <a:pt x="65175" y="85660"/>
                  </a:cubicBezTo>
                  <a:cubicBezTo>
                    <a:pt x="59392" y="91411"/>
                    <a:pt x="51741" y="94567"/>
                    <a:pt x="43657" y="94567"/>
                  </a:cubicBezTo>
                  <a:cubicBezTo>
                    <a:pt x="43534" y="94567"/>
                    <a:pt x="43410" y="94567"/>
                    <a:pt x="43287" y="94565"/>
                  </a:cubicBezTo>
                  <a:cubicBezTo>
                    <a:pt x="26520" y="94402"/>
                    <a:pt x="12853" y="80441"/>
                    <a:pt x="12853" y="63413"/>
                  </a:cubicBezTo>
                  <a:lnTo>
                    <a:pt x="12853" y="18267"/>
                  </a:lnTo>
                  <a:cubicBezTo>
                    <a:pt x="12853" y="15625"/>
                    <a:pt x="10732" y="13505"/>
                    <a:pt x="8123" y="13505"/>
                  </a:cubicBezTo>
                  <a:lnTo>
                    <a:pt x="6427" y="13505"/>
                  </a:lnTo>
                  <a:cubicBezTo>
                    <a:pt x="6263" y="13505"/>
                    <a:pt x="6100" y="13374"/>
                    <a:pt x="6100" y="13178"/>
                  </a:cubicBezTo>
                  <a:lnTo>
                    <a:pt x="6100" y="6426"/>
                  </a:lnTo>
                  <a:cubicBezTo>
                    <a:pt x="6100" y="6263"/>
                    <a:pt x="6263" y="6100"/>
                    <a:pt x="6427" y="6100"/>
                  </a:cubicBezTo>
                  <a:lnTo>
                    <a:pt x="26683" y="6100"/>
                  </a:lnTo>
                  <a:cubicBezTo>
                    <a:pt x="26879" y="6100"/>
                    <a:pt x="27010" y="6263"/>
                    <a:pt x="27010" y="6426"/>
                  </a:cubicBezTo>
                  <a:lnTo>
                    <a:pt x="27010" y="13178"/>
                  </a:lnTo>
                  <a:cubicBezTo>
                    <a:pt x="27010" y="13374"/>
                    <a:pt x="26879" y="13505"/>
                    <a:pt x="26683" y="13505"/>
                  </a:cubicBezTo>
                  <a:lnTo>
                    <a:pt x="25020" y="13505"/>
                  </a:lnTo>
                  <a:cubicBezTo>
                    <a:pt x="22378" y="13505"/>
                    <a:pt x="20257" y="15625"/>
                    <a:pt x="20257" y="18267"/>
                  </a:cubicBezTo>
                  <a:lnTo>
                    <a:pt x="20257" y="63837"/>
                  </a:lnTo>
                  <a:cubicBezTo>
                    <a:pt x="20257" y="70165"/>
                    <a:pt x="22736" y="76070"/>
                    <a:pt x="27238" y="80506"/>
                  </a:cubicBezTo>
                  <a:cubicBezTo>
                    <a:pt x="31654" y="84795"/>
                    <a:pt x="37401" y="87165"/>
                    <a:pt x="43544" y="87165"/>
                  </a:cubicBezTo>
                  <a:cubicBezTo>
                    <a:pt x="43708" y="87165"/>
                    <a:pt x="43872" y="87164"/>
                    <a:pt x="44037" y="87160"/>
                  </a:cubicBezTo>
                  <a:cubicBezTo>
                    <a:pt x="56629" y="86932"/>
                    <a:pt x="66904" y="76331"/>
                    <a:pt x="66904" y="63511"/>
                  </a:cubicBezTo>
                  <a:lnTo>
                    <a:pt x="66904" y="18267"/>
                  </a:lnTo>
                  <a:cubicBezTo>
                    <a:pt x="66904" y="15625"/>
                    <a:pt x="64783" y="13505"/>
                    <a:pt x="62141" y="13505"/>
                  </a:cubicBezTo>
                  <a:lnTo>
                    <a:pt x="60478" y="13505"/>
                  </a:lnTo>
                  <a:cubicBezTo>
                    <a:pt x="60282" y="13505"/>
                    <a:pt x="60151" y="13374"/>
                    <a:pt x="60151" y="13178"/>
                  </a:cubicBezTo>
                  <a:lnTo>
                    <a:pt x="60151" y="6426"/>
                  </a:lnTo>
                  <a:cubicBezTo>
                    <a:pt x="60151" y="6263"/>
                    <a:pt x="60282" y="6100"/>
                    <a:pt x="60478" y="6100"/>
                  </a:cubicBezTo>
                  <a:close/>
                  <a:moveTo>
                    <a:pt x="6427" y="0"/>
                  </a:moveTo>
                  <a:cubicBezTo>
                    <a:pt x="2871" y="0"/>
                    <a:pt x="0" y="2871"/>
                    <a:pt x="0" y="6426"/>
                  </a:cubicBezTo>
                  <a:lnTo>
                    <a:pt x="0" y="13178"/>
                  </a:lnTo>
                  <a:cubicBezTo>
                    <a:pt x="0" y="16734"/>
                    <a:pt x="2871" y="19637"/>
                    <a:pt x="6427" y="19637"/>
                  </a:cubicBezTo>
                  <a:lnTo>
                    <a:pt x="6753" y="19637"/>
                  </a:lnTo>
                  <a:lnTo>
                    <a:pt x="6753" y="63413"/>
                  </a:lnTo>
                  <a:cubicBezTo>
                    <a:pt x="6753" y="83768"/>
                    <a:pt x="23095" y="100502"/>
                    <a:pt x="43222" y="100698"/>
                  </a:cubicBezTo>
                  <a:lnTo>
                    <a:pt x="43581" y="100698"/>
                  </a:lnTo>
                  <a:cubicBezTo>
                    <a:pt x="53334" y="100698"/>
                    <a:pt x="62533" y="96914"/>
                    <a:pt x="69481" y="89998"/>
                  </a:cubicBezTo>
                  <a:cubicBezTo>
                    <a:pt x="76527" y="83018"/>
                    <a:pt x="80408" y="73754"/>
                    <a:pt x="80408" y="63837"/>
                  </a:cubicBezTo>
                  <a:lnTo>
                    <a:pt x="80408" y="19637"/>
                  </a:lnTo>
                  <a:lnTo>
                    <a:pt x="80735" y="19637"/>
                  </a:lnTo>
                  <a:cubicBezTo>
                    <a:pt x="84290" y="19637"/>
                    <a:pt x="87161" y="16734"/>
                    <a:pt x="87161" y="13178"/>
                  </a:cubicBezTo>
                  <a:lnTo>
                    <a:pt x="87161" y="6426"/>
                  </a:lnTo>
                  <a:cubicBezTo>
                    <a:pt x="87161" y="2871"/>
                    <a:pt x="84290" y="0"/>
                    <a:pt x="80735" y="0"/>
                  </a:cubicBezTo>
                  <a:lnTo>
                    <a:pt x="60478" y="0"/>
                  </a:lnTo>
                  <a:cubicBezTo>
                    <a:pt x="56922" y="0"/>
                    <a:pt x="54019" y="2871"/>
                    <a:pt x="54019" y="6426"/>
                  </a:cubicBezTo>
                  <a:lnTo>
                    <a:pt x="54019" y="13178"/>
                  </a:lnTo>
                  <a:cubicBezTo>
                    <a:pt x="54019" y="16734"/>
                    <a:pt x="56922" y="19637"/>
                    <a:pt x="60478" y="19637"/>
                  </a:cubicBezTo>
                  <a:lnTo>
                    <a:pt x="60771" y="19637"/>
                  </a:lnTo>
                  <a:lnTo>
                    <a:pt x="60771" y="63511"/>
                  </a:lnTo>
                  <a:cubicBezTo>
                    <a:pt x="60771" y="73003"/>
                    <a:pt x="53203" y="80865"/>
                    <a:pt x="43907" y="81060"/>
                  </a:cubicBezTo>
                  <a:cubicBezTo>
                    <a:pt x="43822" y="81062"/>
                    <a:pt x="43738" y="81062"/>
                    <a:pt x="43654" y="81062"/>
                  </a:cubicBezTo>
                  <a:cubicBezTo>
                    <a:pt x="39115" y="81062"/>
                    <a:pt x="34810" y="79337"/>
                    <a:pt x="31544" y="76135"/>
                  </a:cubicBezTo>
                  <a:cubicBezTo>
                    <a:pt x="28217" y="72873"/>
                    <a:pt x="26357" y="68502"/>
                    <a:pt x="26357" y="63837"/>
                  </a:cubicBezTo>
                  <a:lnTo>
                    <a:pt x="26357" y="19637"/>
                  </a:lnTo>
                  <a:lnTo>
                    <a:pt x="26683" y="19637"/>
                  </a:lnTo>
                  <a:cubicBezTo>
                    <a:pt x="30239" y="19637"/>
                    <a:pt x="33142" y="16734"/>
                    <a:pt x="33142" y="13178"/>
                  </a:cubicBezTo>
                  <a:lnTo>
                    <a:pt x="33142" y="6426"/>
                  </a:lnTo>
                  <a:cubicBezTo>
                    <a:pt x="33142" y="2871"/>
                    <a:pt x="30239" y="0"/>
                    <a:pt x="26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62"/>
          <p:cNvGrpSpPr/>
          <p:nvPr/>
        </p:nvGrpSpPr>
        <p:grpSpPr>
          <a:xfrm>
            <a:off x="1058668" y="2904468"/>
            <a:ext cx="363677" cy="388830"/>
            <a:chOff x="1359425" y="238125"/>
            <a:chExt cx="4881575" cy="5219200"/>
          </a:xfrm>
        </p:grpSpPr>
        <p:sp>
          <p:nvSpPr>
            <p:cNvPr id="548" name="Google Shape;548;p62"/>
            <p:cNvSpPr/>
            <p:nvPr/>
          </p:nvSpPr>
          <p:spPr>
            <a:xfrm>
              <a:off x="1359425" y="238125"/>
              <a:ext cx="3867925" cy="5219200"/>
            </a:xfrm>
            <a:custGeom>
              <a:avLst/>
              <a:gdLst/>
              <a:ahLst/>
              <a:cxnLst/>
              <a:rect l="l" t="t" r="r" b="b"/>
              <a:pathLst>
                <a:path w="154717" h="208768" extrusionOk="0">
                  <a:moveTo>
                    <a:pt x="121607" y="6133"/>
                  </a:moveTo>
                  <a:lnTo>
                    <a:pt x="121607" y="148616"/>
                  </a:lnTo>
                  <a:lnTo>
                    <a:pt x="33142" y="148616"/>
                  </a:lnTo>
                  <a:lnTo>
                    <a:pt x="33142" y="6133"/>
                  </a:lnTo>
                  <a:close/>
                  <a:moveTo>
                    <a:pt x="135112" y="6133"/>
                  </a:moveTo>
                  <a:lnTo>
                    <a:pt x="135112" y="148616"/>
                  </a:lnTo>
                  <a:lnTo>
                    <a:pt x="127707" y="148616"/>
                  </a:lnTo>
                  <a:lnTo>
                    <a:pt x="127707" y="6133"/>
                  </a:lnTo>
                  <a:close/>
                  <a:moveTo>
                    <a:pt x="144930" y="6133"/>
                  </a:moveTo>
                  <a:cubicBezTo>
                    <a:pt x="146953" y="6133"/>
                    <a:pt x="148616" y="7764"/>
                    <a:pt x="148616" y="9819"/>
                  </a:cubicBezTo>
                  <a:lnTo>
                    <a:pt x="148616" y="144897"/>
                  </a:lnTo>
                  <a:cubicBezTo>
                    <a:pt x="148616" y="146952"/>
                    <a:pt x="146953" y="148616"/>
                    <a:pt x="144930" y="148616"/>
                  </a:cubicBezTo>
                  <a:lnTo>
                    <a:pt x="141212" y="148616"/>
                  </a:lnTo>
                  <a:lnTo>
                    <a:pt x="141212" y="6133"/>
                  </a:lnTo>
                  <a:close/>
                  <a:moveTo>
                    <a:pt x="148616" y="153998"/>
                  </a:moveTo>
                  <a:lnTo>
                    <a:pt x="148616" y="158435"/>
                  </a:lnTo>
                  <a:cubicBezTo>
                    <a:pt x="148616" y="160457"/>
                    <a:pt x="146953" y="162121"/>
                    <a:pt x="144930" y="162121"/>
                  </a:cubicBezTo>
                  <a:lnTo>
                    <a:pt x="141212" y="162121"/>
                  </a:lnTo>
                  <a:lnTo>
                    <a:pt x="141212" y="154716"/>
                  </a:lnTo>
                  <a:lnTo>
                    <a:pt x="144930" y="154716"/>
                  </a:lnTo>
                  <a:cubicBezTo>
                    <a:pt x="146235" y="154716"/>
                    <a:pt x="147475" y="154455"/>
                    <a:pt x="148616" y="153998"/>
                  </a:cubicBezTo>
                  <a:close/>
                  <a:moveTo>
                    <a:pt x="30076" y="168221"/>
                  </a:moveTo>
                  <a:lnTo>
                    <a:pt x="121607" y="168253"/>
                  </a:lnTo>
                  <a:lnTo>
                    <a:pt x="121607" y="175625"/>
                  </a:lnTo>
                  <a:lnTo>
                    <a:pt x="20094" y="175625"/>
                  </a:lnTo>
                  <a:cubicBezTo>
                    <a:pt x="21399" y="171352"/>
                    <a:pt x="25379" y="168221"/>
                    <a:pt x="30076" y="168221"/>
                  </a:cubicBezTo>
                  <a:close/>
                  <a:moveTo>
                    <a:pt x="148616" y="167503"/>
                  </a:moveTo>
                  <a:lnTo>
                    <a:pt x="148616" y="175625"/>
                  </a:lnTo>
                  <a:lnTo>
                    <a:pt x="141212" y="175625"/>
                  </a:lnTo>
                  <a:lnTo>
                    <a:pt x="141212" y="168253"/>
                  </a:lnTo>
                  <a:lnTo>
                    <a:pt x="144930" y="168253"/>
                  </a:lnTo>
                  <a:cubicBezTo>
                    <a:pt x="146235" y="168253"/>
                    <a:pt x="147475" y="167992"/>
                    <a:pt x="148616" y="167503"/>
                  </a:cubicBezTo>
                  <a:close/>
                  <a:moveTo>
                    <a:pt x="33794" y="181758"/>
                  </a:moveTo>
                  <a:lnTo>
                    <a:pt x="33794" y="189130"/>
                  </a:lnTo>
                  <a:lnTo>
                    <a:pt x="30076" y="189130"/>
                  </a:lnTo>
                  <a:cubicBezTo>
                    <a:pt x="25379" y="189130"/>
                    <a:pt x="21399" y="186031"/>
                    <a:pt x="20094" y="181758"/>
                  </a:cubicBezTo>
                  <a:close/>
                  <a:moveTo>
                    <a:pt x="121607" y="181758"/>
                  </a:moveTo>
                  <a:lnTo>
                    <a:pt x="121607" y="189130"/>
                  </a:lnTo>
                  <a:lnTo>
                    <a:pt x="66904" y="189130"/>
                  </a:lnTo>
                  <a:lnTo>
                    <a:pt x="66904" y="181758"/>
                  </a:lnTo>
                  <a:close/>
                  <a:moveTo>
                    <a:pt x="148616" y="181758"/>
                  </a:moveTo>
                  <a:lnTo>
                    <a:pt x="148616" y="185444"/>
                  </a:lnTo>
                  <a:cubicBezTo>
                    <a:pt x="148616" y="187466"/>
                    <a:pt x="146953" y="189130"/>
                    <a:pt x="144930" y="189130"/>
                  </a:cubicBezTo>
                  <a:lnTo>
                    <a:pt x="141212" y="189130"/>
                  </a:lnTo>
                  <a:lnTo>
                    <a:pt x="141212" y="181758"/>
                  </a:lnTo>
                  <a:close/>
                  <a:moveTo>
                    <a:pt x="121607" y="154716"/>
                  </a:moveTo>
                  <a:lnTo>
                    <a:pt x="121607" y="162121"/>
                  </a:lnTo>
                  <a:lnTo>
                    <a:pt x="30076" y="162121"/>
                  </a:lnTo>
                  <a:cubicBezTo>
                    <a:pt x="20942" y="162121"/>
                    <a:pt x="13505" y="169558"/>
                    <a:pt x="13505" y="178692"/>
                  </a:cubicBezTo>
                  <a:cubicBezTo>
                    <a:pt x="13505" y="187825"/>
                    <a:pt x="20942" y="195263"/>
                    <a:pt x="30076" y="195263"/>
                  </a:cubicBezTo>
                  <a:lnTo>
                    <a:pt x="33762" y="195263"/>
                  </a:lnTo>
                  <a:lnTo>
                    <a:pt x="33762" y="202308"/>
                  </a:lnTo>
                  <a:cubicBezTo>
                    <a:pt x="33762" y="202439"/>
                    <a:pt x="33794" y="202537"/>
                    <a:pt x="33794" y="202635"/>
                  </a:cubicBezTo>
                  <a:lnTo>
                    <a:pt x="30076" y="202635"/>
                  </a:lnTo>
                  <a:cubicBezTo>
                    <a:pt x="16865" y="202635"/>
                    <a:pt x="6133" y="191903"/>
                    <a:pt x="6133" y="178692"/>
                  </a:cubicBezTo>
                  <a:cubicBezTo>
                    <a:pt x="6133" y="165481"/>
                    <a:pt x="16865" y="154716"/>
                    <a:pt x="30076" y="154716"/>
                  </a:cubicBezTo>
                  <a:close/>
                  <a:moveTo>
                    <a:pt x="50349" y="201428"/>
                  </a:moveTo>
                  <a:cubicBezTo>
                    <a:pt x="50431" y="201428"/>
                    <a:pt x="50512" y="201460"/>
                    <a:pt x="50561" y="201526"/>
                  </a:cubicBezTo>
                  <a:lnTo>
                    <a:pt x="51703" y="202667"/>
                  </a:lnTo>
                  <a:lnTo>
                    <a:pt x="48995" y="202667"/>
                  </a:lnTo>
                  <a:lnTo>
                    <a:pt x="50137" y="201526"/>
                  </a:lnTo>
                  <a:cubicBezTo>
                    <a:pt x="50186" y="201460"/>
                    <a:pt x="50268" y="201428"/>
                    <a:pt x="50349" y="201428"/>
                  </a:cubicBezTo>
                  <a:close/>
                  <a:moveTo>
                    <a:pt x="60804" y="181758"/>
                  </a:moveTo>
                  <a:lnTo>
                    <a:pt x="60804" y="202308"/>
                  </a:lnTo>
                  <a:cubicBezTo>
                    <a:pt x="60804" y="202406"/>
                    <a:pt x="60804" y="202537"/>
                    <a:pt x="60608" y="202635"/>
                  </a:cubicBezTo>
                  <a:lnTo>
                    <a:pt x="60478" y="202635"/>
                  </a:lnTo>
                  <a:lnTo>
                    <a:pt x="60478" y="202667"/>
                  </a:lnTo>
                  <a:cubicBezTo>
                    <a:pt x="60347" y="202667"/>
                    <a:pt x="60282" y="202602"/>
                    <a:pt x="60249" y="202537"/>
                  </a:cubicBezTo>
                  <a:lnTo>
                    <a:pt x="54900" y="197187"/>
                  </a:lnTo>
                  <a:cubicBezTo>
                    <a:pt x="53644" y="195931"/>
                    <a:pt x="51996" y="195303"/>
                    <a:pt x="50349" y="195303"/>
                  </a:cubicBezTo>
                  <a:cubicBezTo>
                    <a:pt x="48702" y="195303"/>
                    <a:pt x="47054" y="195931"/>
                    <a:pt x="45799" y="197187"/>
                  </a:cubicBezTo>
                  <a:lnTo>
                    <a:pt x="40449" y="202537"/>
                  </a:lnTo>
                  <a:cubicBezTo>
                    <a:pt x="40396" y="202590"/>
                    <a:pt x="40342" y="202643"/>
                    <a:pt x="40271" y="202643"/>
                  </a:cubicBezTo>
                  <a:cubicBezTo>
                    <a:pt x="40255" y="202643"/>
                    <a:pt x="40239" y="202641"/>
                    <a:pt x="40221" y="202635"/>
                  </a:cubicBezTo>
                  <a:lnTo>
                    <a:pt x="40090" y="202635"/>
                  </a:lnTo>
                  <a:cubicBezTo>
                    <a:pt x="39894" y="202537"/>
                    <a:pt x="39894" y="202406"/>
                    <a:pt x="39894" y="202308"/>
                  </a:cubicBezTo>
                  <a:lnTo>
                    <a:pt x="39894" y="181758"/>
                  </a:lnTo>
                  <a:close/>
                  <a:moveTo>
                    <a:pt x="135112" y="154716"/>
                  </a:moveTo>
                  <a:lnTo>
                    <a:pt x="135112" y="202667"/>
                  </a:lnTo>
                  <a:lnTo>
                    <a:pt x="127707" y="202667"/>
                  </a:lnTo>
                  <a:lnTo>
                    <a:pt x="127707" y="154716"/>
                  </a:lnTo>
                  <a:close/>
                  <a:moveTo>
                    <a:pt x="148616" y="194545"/>
                  </a:moveTo>
                  <a:lnTo>
                    <a:pt x="148616" y="198949"/>
                  </a:lnTo>
                  <a:cubicBezTo>
                    <a:pt x="148616" y="201004"/>
                    <a:pt x="146953" y="202667"/>
                    <a:pt x="144930" y="202667"/>
                  </a:cubicBezTo>
                  <a:lnTo>
                    <a:pt x="141212" y="202667"/>
                  </a:lnTo>
                  <a:lnTo>
                    <a:pt x="141212" y="195263"/>
                  </a:lnTo>
                  <a:lnTo>
                    <a:pt x="144930" y="195263"/>
                  </a:lnTo>
                  <a:cubicBezTo>
                    <a:pt x="146235" y="195263"/>
                    <a:pt x="147475" y="195002"/>
                    <a:pt x="148616" y="194545"/>
                  </a:cubicBezTo>
                  <a:close/>
                  <a:moveTo>
                    <a:pt x="30076" y="0"/>
                  </a:moveTo>
                  <a:cubicBezTo>
                    <a:pt x="13505" y="0"/>
                    <a:pt x="0" y="13505"/>
                    <a:pt x="0" y="30076"/>
                  </a:cubicBezTo>
                  <a:lnTo>
                    <a:pt x="0" y="60803"/>
                  </a:lnTo>
                  <a:cubicBezTo>
                    <a:pt x="0" y="62500"/>
                    <a:pt x="1370" y="63870"/>
                    <a:pt x="3067" y="63870"/>
                  </a:cubicBezTo>
                  <a:cubicBezTo>
                    <a:pt x="4763" y="63870"/>
                    <a:pt x="6133" y="62500"/>
                    <a:pt x="6133" y="60803"/>
                  </a:cubicBezTo>
                  <a:lnTo>
                    <a:pt x="6133" y="30076"/>
                  </a:lnTo>
                  <a:cubicBezTo>
                    <a:pt x="6133" y="17908"/>
                    <a:pt x="15266" y="7829"/>
                    <a:pt x="27010" y="6328"/>
                  </a:cubicBezTo>
                  <a:lnTo>
                    <a:pt x="27010" y="148779"/>
                  </a:lnTo>
                  <a:cubicBezTo>
                    <a:pt x="18496" y="149627"/>
                    <a:pt x="11026" y="154064"/>
                    <a:pt x="6133" y="160522"/>
                  </a:cubicBezTo>
                  <a:lnTo>
                    <a:pt x="6133" y="73036"/>
                  </a:lnTo>
                  <a:cubicBezTo>
                    <a:pt x="6133" y="71340"/>
                    <a:pt x="4763" y="69970"/>
                    <a:pt x="3067" y="69970"/>
                  </a:cubicBezTo>
                  <a:cubicBezTo>
                    <a:pt x="1370" y="69970"/>
                    <a:pt x="0" y="71340"/>
                    <a:pt x="0" y="73036"/>
                  </a:cubicBezTo>
                  <a:lnTo>
                    <a:pt x="0" y="178692"/>
                  </a:lnTo>
                  <a:cubicBezTo>
                    <a:pt x="0" y="195263"/>
                    <a:pt x="13505" y="208767"/>
                    <a:pt x="30076" y="208767"/>
                  </a:cubicBezTo>
                  <a:lnTo>
                    <a:pt x="98284" y="208767"/>
                  </a:lnTo>
                  <a:cubicBezTo>
                    <a:pt x="99948" y="208767"/>
                    <a:pt x="101318" y="207397"/>
                    <a:pt x="101318" y="205701"/>
                  </a:cubicBezTo>
                  <a:cubicBezTo>
                    <a:pt x="101318" y="204005"/>
                    <a:pt x="99948" y="202667"/>
                    <a:pt x="98284" y="202667"/>
                  </a:cubicBezTo>
                  <a:lnTo>
                    <a:pt x="66904" y="202667"/>
                  </a:lnTo>
                  <a:cubicBezTo>
                    <a:pt x="66904" y="202537"/>
                    <a:pt x="66904" y="202439"/>
                    <a:pt x="66904" y="202341"/>
                  </a:cubicBezTo>
                  <a:lnTo>
                    <a:pt x="66904" y="195263"/>
                  </a:lnTo>
                  <a:lnTo>
                    <a:pt x="121607" y="195263"/>
                  </a:lnTo>
                  <a:lnTo>
                    <a:pt x="121607" y="202635"/>
                  </a:lnTo>
                  <a:lnTo>
                    <a:pt x="110516" y="202635"/>
                  </a:lnTo>
                  <a:cubicBezTo>
                    <a:pt x="108820" y="202635"/>
                    <a:pt x="107450" y="204005"/>
                    <a:pt x="107450" y="205701"/>
                  </a:cubicBezTo>
                  <a:cubicBezTo>
                    <a:pt x="107450" y="207397"/>
                    <a:pt x="108820" y="208767"/>
                    <a:pt x="110516" y="208767"/>
                  </a:cubicBezTo>
                  <a:lnTo>
                    <a:pt x="144930" y="208767"/>
                  </a:lnTo>
                  <a:cubicBezTo>
                    <a:pt x="150313" y="208767"/>
                    <a:pt x="154716" y="204363"/>
                    <a:pt x="154716" y="198949"/>
                  </a:cubicBezTo>
                  <a:lnTo>
                    <a:pt x="154716" y="9819"/>
                  </a:lnTo>
                  <a:cubicBezTo>
                    <a:pt x="154716" y="4404"/>
                    <a:pt x="150313" y="0"/>
                    <a:pt x="1449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2"/>
            <p:cNvSpPr/>
            <p:nvPr/>
          </p:nvSpPr>
          <p:spPr>
            <a:xfrm>
              <a:off x="3048325" y="744525"/>
              <a:ext cx="1166175" cy="659775"/>
            </a:xfrm>
            <a:custGeom>
              <a:avLst/>
              <a:gdLst/>
              <a:ahLst/>
              <a:cxnLst/>
              <a:rect l="l" t="t" r="r" b="b"/>
              <a:pathLst>
                <a:path w="46647" h="26391" extrusionOk="0">
                  <a:moveTo>
                    <a:pt x="37056" y="6133"/>
                  </a:moveTo>
                  <a:cubicBezTo>
                    <a:pt x="38981" y="6133"/>
                    <a:pt x="40514" y="7667"/>
                    <a:pt x="40514" y="9591"/>
                  </a:cubicBezTo>
                  <a:lnTo>
                    <a:pt x="40514" y="16800"/>
                  </a:lnTo>
                  <a:cubicBezTo>
                    <a:pt x="40514" y="18725"/>
                    <a:pt x="38981" y="20290"/>
                    <a:pt x="37056" y="20290"/>
                  </a:cubicBezTo>
                  <a:lnTo>
                    <a:pt x="9590" y="20290"/>
                  </a:lnTo>
                  <a:cubicBezTo>
                    <a:pt x="7666" y="20290"/>
                    <a:pt x="6100" y="18725"/>
                    <a:pt x="6100" y="16800"/>
                  </a:cubicBezTo>
                  <a:lnTo>
                    <a:pt x="6100" y="9591"/>
                  </a:lnTo>
                  <a:cubicBezTo>
                    <a:pt x="6100" y="7667"/>
                    <a:pt x="7666" y="6133"/>
                    <a:pt x="9590" y="6133"/>
                  </a:cubicBezTo>
                  <a:close/>
                  <a:moveTo>
                    <a:pt x="9590" y="1"/>
                  </a:moveTo>
                  <a:cubicBezTo>
                    <a:pt x="4306" y="1"/>
                    <a:pt x="0" y="4307"/>
                    <a:pt x="0" y="9591"/>
                  </a:cubicBezTo>
                  <a:lnTo>
                    <a:pt x="0" y="16800"/>
                  </a:lnTo>
                  <a:cubicBezTo>
                    <a:pt x="0" y="22085"/>
                    <a:pt x="4306" y="26390"/>
                    <a:pt x="9590" y="26390"/>
                  </a:cubicBezTo>
                  <a:lnTo>
                    <a:pt x="37056" y="26390"/>
                  </a:lnTo>
                  <a:cubicBezTo>
                    <a:pt x="42341" y="26390"/>
                    <a:pt x="46646" y="22085"/>
                    <a:pt x="46646" y="16800"/>
                  </a:cubicBezTo>
                  <a:lnTo>
                    <a:pt x="46646" y="9591"/>
                  </a:lnTo>
                  <a:cubicBezTo>
                    <a:pt x="46646" y="4307"/>
                    <a:pt x="42341" y="1"/>
                    <a:pt x="37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2"/>
            <p:cNvSpPr/>
            <p:nvPr/>
          </p:nvSpPr>
          <p:spPr>
            <a:xfrm>
              <a:off x="5412450" y="491725"/>
              <a:ext cx="828550" cy="4711975"/>
            </a:xfrm>
            <a:custGeom>
              <a:avLst/>
              <a:gdLst/>
              <a:ahLst/>
              <a:cxnLst/>
              <a:rect l="l" t="t" r="r" b="b"/>
              <a:pathLst>
                <a:path w="33142" h="188479" extrusionOk="0">
                  <a:moveTo>
                    <a:pt x="23323" y="6101"/>
                  </a:moveTo>
                  <a:cubicBezTo>
                    <a:pt x="25378" y="6101"/>
                    <a:pt x="27009" y="7764"/>
                    <a:pt x="27009" y="9787"/>
                  </a:cubicBezTo>
                  <a:lnTo>
                    <a:pt x="27009" y="20258"/>
                  </a:lnTo>
                  <a:lnTo>
                    <a:pt x="6133" y="20258"/>
                  </a:lnTo>
                  <a:lnTo>
                    <a:pt x="6133" y="9787"/>
                  </a:lnTo>
                  <a:cubicBezTo>
                    <a:pt x="6133" y="7764"/>
                    <a:pt x="7764" y="6101"/>
                    <a:pt x="9819" y="6101"/>
                  </a:cubicBezTo>
                  <a:close/>
                  <a:moveTo>
                    <a:pt x="27009" y="26358"/>
                  </a:moveTo>
                  <a:lnTo>
                    <a:pt x="27009" y="33762"/>
                  </a:lnTo>
                  <a:lnTo>
                    <a:pt x="6133" y="33762"/>
                  </a:lnTo>
                  <a:lnTo>
                    <a:pt x="6133" y="26358"/>
                  </a:lnTo>
                  <a:close/>
                  <a:moveTo>
                    <a:pt x="13505" y="39895"/>
                  </a:moveTo>
                  <a:lnTo>
                    <a:pt x="13505" y="153967"/>
                  </a:lnTo>
                  <a:lnTo>
                    <a:pt x="6133" y="157718"/>
                  </a:lnTo>
                  <a:lnTo>
                    <a:pt x="6133" y="39895"/>
                  </a:lnTo>
                  <a:close/>
                  <a:moveTo>
                    <a:pt x="27009" y="39895"/>
                  </a:moveTo>
                  <a:lnTo>
                    <a:pt x="27009" y="157718"/>
                  </a:lnTo>
                  <a:lnTo>
                    <a:pt x="19637" y="153967"/>
                  </a:lnTo>
                  <a:lnTo>
                    <a:pt x="19637" y="39895"/>
                  </a:lnTo>
                  <a:close/>
                  <a:moveTo>
                    <a:pt x="16571" y="159251"/>
                  </a:moveTo>
                  <a:lnTo>
                    <a:pt x="25933" y="164013"/>
                  </a:lnTo>
                  <a:lnTo>
                    <a:pt x="23519" y="168874"/>
                  </a:lnTo>
                  <a:lnTo>
                    <a:pt x="9623" y="168874"/>
                  </a:lnTo>
                  <a:lnTo>
                    <a:pt x="7209" y="164013"/>
                  </a:lnTo>
                  <a:lnTo>
                    <a:pt x="16571" y="159251"/>
                  </a:lnTo>
                  <a:close/>
                  <a:moveTo>
                    <a:pt x="20453" y="174974"/>
                  </a:moveTo>
                  <a:lnTo>
                    <a:pt x="16865" y="182183"/>
                  </a:lnTo>
                  <a:cubicBezTo>
                    <a:pt x="16832" y="182248"/>
                    <a:pt x="16767" y="182378"/>
                    <a:pt x="16571" y="182378"/>
                  </a:cubicBezTo>
                  <a:cubicBezTo>
                    <a:pt x="16375" y="182378"/>
                    <a:pt x="16310" y="182248"/>
                    <a:pt x="16277" y="182183"/>
                  </a:cubicBezTo>
                  <a:lnTo>
                    <a:pt x="12689" y="174974"/>
                  </a:lnTo>
                  <a:close/>
                  <a:moveTo>
                    <a:pt x="9819" y="1"/>
                  </a:moveTo>
                  <a:cubicBezTo>
                    <a:pt x="4404" y="1"/>
                    <a:pt x="0" y="4404"/>
                    <a:pt x="0" y="9787"/>
                  </a:cubicBezTo>
                  <a:lnTo>
                    <a:pt x="0" y="160980"/>
                  </a:lnTo>
                  <a:cubicBezTo>
                    <a:pt x="0" y="162513"/>
                    <a:pt x="359" y="164013"/>
                    <a:pt x="1044" y="165383"/>
                  </a:cubicBezTo>
                  <a:lnTo>
                    <a:pt x="10830" y="184923"/>
                  </a:lnTo>
                  <a:cubicBezTo>
                    <a:pt x="11906" y="187141"/>
                    <a:pt x="14124" y="188478"/>
                    <a:pt x="16571" y="188478"/>
                  </a:cubicBezTo>
                  <a:cubicBezTo>
                    <a:pt x="19017" y="188478"/>
                    <a:pt x="21236" y="187141"/>
                    <a:pt x="22312" y="184923"/>
                  </a:cubicBezTo>
                  <a:lnTo>
                    <a:pt x="32098" y="165383"/>
                  </a:lnTo>
                  <a:cubicBezTo>
                    <a:pt x="32783" y="164013"/>
                    <a:pt x="33142" y="162513"/>
                    <a:pt x="33142" y="160980"/>
                  </a:cubicBezTo>
                  <a:lnTo>
                    <a:pt x="33142" y="9787"/>
                  </a:lnTo>
                  <a:cubicBezTo>
                    <a:pt x="33142" y="4404"/>
                    <a:pt x="28738" y="1"/>
                    <a:pt x="23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62"/>
          <p:cNvGrpSpPr/>
          <p:nvPr/>
        </p:nvGrpSpPr>
        <p:grpSpPr>
          <a:xfrm>
            <a:off x="4928665" y="1288096"/>
            <a:ext cx="342820" cy="425365"/>
            <a:chOff x="1697025" y="238125"/>
            <a:chExt cx="4206375" cy="5219200"/>
          </a:xfrm>
        </p:grpSpPr>
        <p:sp>
          <p:nvSpPr>
            <p:cNvPr id="552" name="Google Shape;552;p62"/>
            <p:cNvSpPr/>
            <p:nvPr/>
          </p:nvSpPr>
          <p:spPr>
            <a:xfrm>
              <a:off x="2710700" y="3447100"/>
              <a:ext cx="2179025" cy="1166175"/>
            </a:xfrm>
            <a:custGeom>
              <a:avLst/>
              <a:gdLst/>
              <a:ahLst/>
              <a:cxnLst/>
              <a:rect l="l" t="t" r="r" b="b"/>
              <a:pathLst>
                <a:path w="87161" h="46647" extrusionOk="0">
                  <a:moveTo>
                    <a:pt x="77603" y="6100"/>
                  </a:moveTo>
                  <a:cubicBezTo>
                    <a:pt x="79495" y="6100"/>
                    <a:pt x="81061" y="7666"/>
                    <a:pt x="81061" y="9558"/>
                  </a:cubicBezTo>
                  <a:lnTo>
                    <a:pt x="81061" y="13505"/>
                  </a:lnTo>
                  <a:lnTo>
                    <a:pt x="6100" y="13505"/>
                  </a:lnTo>
                  <a:lnTo>
                    <a:pt x="6100" y="9558"/>
                  </a:lnTo>
                  <a:cubicBezTo>
                    <a:pt x="6100" y="7666"/>
                    <a:pt x="7666" y="6100"/>
                    <a:pt x="9558" y="6100"/>
                  </a:cubicBezTo>
                  <a:close/>
                  <a:moveTo>
                    <a:pt x="81061" y="19605"/>
                  </a:moveTo>
                  <a:lnTo>
                    <a:pt x="81061" y="37056"/>
                  </a:lnTo>
                  <a:cubicBezTo>
                    <a:pt x="81061" y="38948"/>
                    <a:pt x="79495" y="40514"/>
                    <a:pt x="77603" y="40514"/>
                  </a:cubicBezTo>
                  <a:lnTo>
                    <a:pt x="9558" y="40514"/>
                  </a:lnTo>
                  <a:cubicBezTo>
                    <a:pt x="7666" y="40514"/>
                    <a:pt x="6100" y="38948"/>
                    <a:pt x="6100" y="37056"/>
                  </a:cubicBezTo>
                  <a:lnTo>
                    <a:pt x="6100" y="19605"/>
                  </a:lnTo>
                  <a:lnTo>
                    <a:pt x="13505" y="19605"/>
                  </a:lnTo>
                  <a:lnTo>
                    <a:pt x="13505" y="23323"/>
                  </a:lnTo>
                  <a:cubicBezTo>
                    <a:pt x="13505" y="24987"/>
                    <a:pt x="14875" y="26357"/>
                    <a:pt x="16571" y="26357"/>
                  </a:cubicBezTo>
                  <a:cubicBezTo>
                    <a:pt x="18235" y="26357"/>
                    <a:pt x="19605" y="24987"/>
                    <a:pt x="19605" y="23323"/>
                  </a:cubicBezTo>
                  <a:lnTo>
                    <a:pt x="19605" y="19605"/>
                  </a:lnTo>
                  <a:close/>
                  <a:moveTo>
                    <a:pt x="9558" y="0"/>
                  </a:moveTo>
                  <a:cubicBezTo>
                    <a:pt x="4306" y="0"/>
                    <a:pt x="0" y="4273"/>
                    <a:pt x="0" y="9558"/>
                  </a:cubicBezTo>
                  <a:lnTo>
                    <a:pt x="0" y="37056"/>
                  </a:lnTo>
                  <a:cubicBezTo>
                    <a:pt x="0" y="42341"/>
                    <a:pt x="4306" y="46647"/>
                    <a:pt x="9558" y="46647"/>
                  </a:cubicBezTo>
                  <a:lnTo>
                    <a:pt x="77603" y="46647"/>
                  </a:lnTo>
                  <a:cubicBezTo>
                    <a:pt x="82855" y="46647"/>
                    <a:pt x="87161" y="42341"/>
                    <a:pt x="87161" y="37056"/>
                  </a:cubicBezTo>
                  <a:lnTo>
                    <a:pt x="87161" y="9558"/>
                  </a:lnTo>
                  <a:cubicBezTo>
                    <a:pt x="87161" y="4273"/>
                    <a:pt x="82855" y="0"/>
                    <a:pt x="77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2"/>
            <p:cNvSpPr/>
            <p:nvPr/>
          </p:nvSpPr>
          <p:spPr>
            <a:xfrm>
              <a:off x="1697025" y="238125"/>
              <a:ext cx="4206375" cy="5219200"/>
            </a:xfrm>
            <a:custGeom>
              <a:avLst/>
              <a:gdLst/>
              <a:ahLst/>
              <a:cxnLst/>
              <a:rect l="l" t="t" r="r" b="b"/>
              <a:pathLst>
                <a:path w="168255" h="208768" extrusionOk="0">
                  <a:moveTo>
                    <a:pt x="47104" y="6100"/>
                  </a:moveTo>
                  <a:cubicBezTo>
                    <a:pt x="47202" y="6100"/>
                    <a:pt x="47300" y="6198"/>
                    <a:pt x="47300" y="6328"/>
                  </a:cubicBezTo>
                  <a:lnTo>
                    <a:pt x="47300" y="13505"/>
                  </a:lnTo>
                  <a:lnTo>
                    <a:pt x="33143" y="13505"/>
                  </a:lnTo>
                  <a:lnTo>
                    <a:pt x="33143" y="6328"/>
                  </a:lnTo>
                  <a:cubicBezTo>
                    <a:pt x="33143" y="6198"/>
                    <a:pt x="33241" y="6100"/>
                    <a:pt x="33338" y="6100"/>
                  </a:cubicBezTo>
                  <a:close/>
                  <a:moveTo>
                    <a:pt x="121113" y="6126"/>
                  </a:moveTo>
                  <a:cubicBezTo>
                    <a:pt x="121125" y="6126"/>
                    <a:pt x="121138" y="6128"/>
                    <a:pt x="121151" y="6133"/>
                  </a:cubicBezTo>
                  <a:lnTo>
                    <a:pt x="134917" y="6133"/>
                  </a:lnTo>
                  <a:cubicBezTo>
                    <a:pt x="135015" y="6133"/>
                    <a:pt x="135112" y="6198"/>
                    <a:pt x="135112" y="6328"/>
                  </a:cubicBezTo>
                  <a:lnTo>
                    <a:pt x="135112" y="13505"/>
                  </a:lnTo>
                  <a:lnTo>
                    <a:pt x="120955" y="13505"/>
                  </a:lnTo>
                  <a:lnTo>
                    <a:pt x="120955" y="6328"/>
                  </a:lnTo>
                  <a:cubicBezTo>
                    <a:pt x="120955" y="6215"/>
                    <a:pt x="121029" y="6126"/>
                    <a:pt x="121113" y="6126"/>
                  </a:cubicBezTo>
                  <a:close/>
                  <a:moveTo>
                    <a:pt x="87814" y="12885"/>
                  </a:moveTo>
                  <a:lnTo>
                    <a:pt x="87814" y="20257"/>
                  </a:lnTo>
                  <a:lnTo>
                    <a:pt x="80442" y="20257"/>
                  </a:lnTo>
                  <a:lnTo>
                    <a:pt x="80442" y="12885"/>
                  </a:lnTo>
                  <a:close/>
                  <a:moveTo>
                    <a:pt x="47300" y="19637"/>
                  </a:moveTo>
                  <a:lnTo>
                    <a:pt x="47300" y="33762"/>
                  </a:lnTo>
                  <a:lnTo>
                    <a:pt x="33143" y="33762"/>
                  </a:lnTo>
                  <a:lnTo>
                    <a:pt x="33143" y="19637"/>
                  </a:lnTo>
                  <a:close/>
                  <a:moveTo>
                    <a:pt x="74309" y="17191"/>
                  </a:moveTo>
                  <a:lnTo>
                    <a:pt x="74309" y="33762"/>
                  </a:lnTo>
                  <a:lnTo>
                    <a:pt x="66937" y="33762"/>
                  </a:lnTo>
                  <a:lnTo>
                    <a:pt x="66937" y="26129"/>
                  </a:lnTo>
                  <a:cubicBezTo>
                    <a:pt x="66937" y="25150"/>
                    <a:pt x="67296" y="24204"/>
                    <a:pt x="68013" y="23519"/>
                  </a:cubicBezTo>
                  <a:lnTo>
                    <a:pt x="74309" y="17191"/>
                  </a:lnTo>
                  <a:close/>
                  <a:moveTo>
                    <a:pt x="87814" y="26389"/>
                  </a:moveTo>
                  <a:lnTo>
                    <a:pt x="87814" y="33762"/>
                  </a:lnTo>
                  <a:lnTo>
                    <a:pt x="80442" y="33762"/>
                  </a:lnTo>
                  <a:lnTo>
                    <a:pt x="80442" y="26389"/>
                  </a:lnTo>
                  <a:close/>
                  <a:moveTo>
                    <a:pt x="93946" y="17191"/>
                  </a:moveTo>
                  <a:lnTo>
                    <a:pt x="100242" y="23519"/>
                  </a:lnTo>
                  <a:cubicBezTo>
                    <a:pt x="100959" y="24204"/>
                    <a:pt x="101351" y="25150"/>
                    <a:pt x="101351" y="26129"/>
                  </a:cubicBezTo>
                  <a:lnTo>
                    <a:pt x="101351" y="33762"/>
                  </a:lnTo>
                  <a:lnTo>
                    <a:pt x="93946" y="33762"/>
                  </a:lnTo>
                  <a:lnTo>
                    <a:pt x="93946" y="17191"/>
                  </a:lnTo>
                  <a:close/>
                  <a:moveTo>
                    <a:pt x="135112" y="19637"/>
                  </a:moveTo>
                  <a:lnTo>
                    <a:pt x="135112" y="33762"/>
                  </a:lnTo>
                  <a:lnTo>
                    <a:pt x="120955" y="33762"/>
                  </a:lnTo>
                  <a:lnTo>
                    <a:pt x="120955" y="19637"/>
                  </a:lnTo>
                  <a:close/>
                  <a:moveTo>
                    <a:pt x="138179" y="39894"/>
                  </a:moveTo>
                  <a:cubicBezTo>
                    <a:pt x="140201" y="39894"/>
                    <a:pt x="141865" y="41558"/>
                    <a:pt x="141865" y="43580"/>
                  </a:cubicBezTo>
                  <a:lnTo>
                    <a:pt x="141865" y="63837"/>
                  </a:lnTo>
                  <a:cubicBezTo>
                    <a:pt x="141865" y="69611"/>
                    <a:pt x="137167" y="74308"/>
                    <a:pt x="131426" y="74308"/>
                  </a:cubicBezTo>
                  <a:lnTo>
                    <a:pt x="97306" y="74308"/>
                  </a:lnTo>
                  <a:lnTo>
                    <a:pt x="97306" y="67099"/>
                  </a:lnTo>
                  <a:cubicBezTo>
                    <a:pt x="97306" y="63641"/>
                    <a:pt x="94468" y="60803"/>
                    <a:pt x="91010" y="60803"/>
                  </a:cubicBezTo>
                  <a:lnTo>
                    <a:pt x="77245" y="60803"/>
                  </a:lnTo>
                  <a:cubicBezTo>
                    <a:pt x="73787" y="60803"/>
                    <a:pt x="70949" y="63641"/>
                    <a:pt x="70949" y="67099"/>
                  </a:cubicBezTo>
                  <a:lnTo>
                    <a:pt x="70949" y="74308"/>
                  </a:lnTo>
                  <a:lnTo>
                    <a:pt x="36829" y="74308"/>
                  </a:lnTo>
                  <a:cubicBezTo>
                    <a:pt x="31088" y="74308"/>
                    <a:pt x="26390" y="69611"/>
                    <a:pt x="26390" y="63837"/>
                  </a:cubicBezTo>
                  <a:lnTo>
                    <a:pt x="26390" y="43580"/>
                  </a:lnTo>
                  <a:cubicBezTo>
                    <a:pt x="26390" y="41558"/>
                    <a:pt x="28054" y="39894"/>
                    <a:pt x="30076" y="39894"/>
                  </a:cubicBezTo>
                  <a:close/>
                  <a:moveTo>
                    <a:pt x="91010" y="66903"/>
                  </a:moveTo>
                  <a:cubicBezTo>
                    <a:pt x="91108" y="66903"/>
                    <a:pt x="91206" y="67001"/>
                    <a:pt x="91206" y="67132"/>
                  </a:cubicBezTo>
                  <a:lnTo>
                    <a:pt x="91206" y="87813"/>
                  </a:lnTo>
                  <a:lnTo>
                    <a:pt x="77049" y="87813"/>
                  </a:lnTo>
                  <a:lnTo>
                    <a:pt x="77049" y="67132"/>
                  </a:lnTo>
                  <a:cubicBezTo>
                    <a:pt x="77049" y="67001"/>
                    <a:pt x="77147" y="66903"/>
                    <a:pt x="77245" y="66903"/>
                  </a:cubicBezTo>
                  <a:close/>
                  <a:moveTo>
                    <a:pt x="94370" y="93945"/>
                  </a:moveTo>
                  <a:cubicBezTo>
                    <a:pt x="94501" y="93945"/>
                    <a:pt x="94566" y="94010"/>
                    <a:pt x="94566" y="94141"/>
                  </a:cubicBezTo>
                  <a:lnTo>
                    <a:pt x="94566" y="101122"/>
                  </a:lnTo>
                  <a:cubicBezTo>
                    <a:pt x="94566" y="101219"/>
                    <a:pt x="94501" y="101317"/>
                    <a:pt x="94370" y="101317"/>
                  </a:cubicBezTo>
                  <a:lnTo>
                    <a:pt x="73885" y="101317"/>
                  </a:lnTo>
                  <a:cubicBezTo>
                    <a:pt x="73754" y="101317"/>
                    <a:pt x="73689" y="101219"/>
                    <a:pt x="73689" y="101122"/>
                  </a:cubicBezTo>
                  <a:lnTo>
                    <a:pt x="73689" y="94141"/>
                  </a:lnTo>
                  <a:cubicBezTo>
                    <a:pt x="73689" y="94010"/>
                    <a:pt x="73754" y="93945"/>
                    <a:pt x="73885" y="93945"/>
                  </a:cubicBezTo>
                  <a:close/>
                  <a:moveTo>
                    <a:pt x="91206" y="107450"/>
                  </a:moveTo>
                  <a:lnTo>
                    <a:pt x="91206" y="111364"/>
                  </a:lnTo>
                  <a:cubicBezTo>
                    <a:pt x="91206" y="113289"/>
                    <a:pt x="89640" y="114822"/>
                    <a:pt x="87748" y="114822"/>
                  </a:cubicBezTo>
                  <a:lnTo>
                    <a:pt x="80507" y="114822"/>
                  </a:lnTo>
                  <a:cubicBezTo>
                    <a:pt x="78615" y="114822"/>
                    <a:pt x="77049" y="113289"/>
                    <a:pt x="77049" y="111364"/>
                  </a:cubicBezTo>
                  <a:lnTo>
                    <a:pt x="77049" y="107450"/>
                  </a:lnTo>
                  <a:close/>
                  <a:moveTo>
                    <a:pt x="27043" y="134459"/>
                  </a:moveTo>
                  <a:lnTo>
                    <a:pt x="27043" y="141864"/>
                  </a:lnTo>
                  <a:lnTo>
                    <a:pt x="6133" y="141864"/>
                  </a:lnTo>
                  <a:lnTo>
                    <a:pt x="6133" y="137917"/>
                  </a:lnTo>
                  <a:cubicBezTo>
                    <a:pt x="6133" y="136025"/>
                    <a:pt x="7667" y="134459"/>
                    <a:pt x="9591" y="134459"/>
                  </a:cubicBezTo>
                  <a:close/>
                  <a:moveTo>
                    <a:pt x="158664" y="134459"/>
                  </a:moveTo>
                  <a:cubicBezTo>
                    <a:pt x="160589" y="134459"/>
                    <a:pt x="162122" y="136025"/>
                    <a:pt x="162122" y="137917"/>
                  </a:cubicBezTo>
                  <a:lnTo>
                    <a:pt x="162122" y="141864"/>
                  </a:lnTo>
                  <a:lnTo>
                    <a:pt x="141212" y="141864"/>
                  </a:lnTo>
                  <a:lnTo>
                    <a:pt x="141212" y="134459"/>
                  </a:lnTo>
                  <a:close/>
                  <a:moveTo>
                    <a:pt x="27043" y="147964"/>
                  </a:moveTo>
                  <a:lnTo>
                    <a:pt x="27043" y="182378"/>
                  </a:lnTo>
                  <a:lnTo>
                    <a:pt x="16115" y="182378"/>
                  </a:lnTo>
                  <a:cubicBezTo>
                    <a:pt x="10602" y="182378"/>
                    <a:pt x="6133" y="177909"/>
                    <a:pt x="6133" y="172396"/>
                  </a:cubicBezTo>
                  <a:lnTo>
                    <a:pt x="6133" y="147964"/>
                  </a:lnTo>
                  <a:close/>
                  <a:moveTo>
                    <a:pt x="162122" y="147964"/>
                  </a:moveTo>
                  <a:lnTo>
                    <a:pt x="162122" y="172396"/>
                  </a:lnTo>
                  <a:cubicBezTo>
                    <a:pt x="162122" y="177909"/>
                    <a:pt x="157653" y="182378"/>
                    <a:pt x="152140" y="182378"/>
                  </a:cubicBezTo>
                  <a:lnTo>
                    <a:pt x="141212" y="182378"/>
                  </a:lnTo>
                  <a:lnTo>
                    <a:pt x="141212" y="147964"/>
                  </a:lnTo>
                  <a:close/>
                  <a:moveTo>
                    <a:pt x="33338" y="0"/>
                  </a:moveTo>
                  <a:cubicBezTo>
                    <a:pt x="29881" y="0"/>
                    <a:pt x="27043" y="2838"/>
                    <a:pt x="27043" y="6328"/>
                  </a:cubicBezTo>
                  <a:lnTo>
                    <a:pt x="27043" y="34251"/>
                  </a:lnTo>
                  <a:cubicBezTo>
                    <a:pt x="23096" y="35556"/>
                    <a:pt x="20290" y="39242"/>
                    <a:pt x="20290" y="43580"/>
                  </a:cubicBezTo>
                  <a:lnTo>
                    <a:pt x="20290" y="63837"/>
                  </a:lnTo>
                  <a:cubicBezTo>
                    <a:pt x="20290" y="69317"/>
                    <a:pt x="22933" y="74178"/>
                    <a:pt x="27043" y="77211"/>
                  </a:cubicBezTo>
                  <a:cubicBezTo>
                    <a:pt x="27043" y="77244"/>
                    <a:pt x="27043" y="77309"/>
                    <a:pt x="27043" y="77374"/>
                  </a:cubicBezTo>
                  <a:lnTo>
                    <a:pt x="27043" y="91499"/>
                  </a:lnTo>
                  <a:cubicBezTo>
                    <a:pt x="27043" y="93195"/>
                    <a:pt x="28413" y="94565"/>
                    <a:pt x="30076" y="94565"/>
                  </a:cubicBezTo>
                  <a:cubicBezTo>
                    <a:pt x="31773" y="94565"/>
                    <a:pt x="33143" y="93195"/>
                    <a:pt x="33143" y="91499"/>
                  </a:cubicBezTo>
                  <a:lnTo>
                    <a:pt x="33143" y="80017"/>
                  </a:lnTo>
                  <a:cubicBezTo>
                    <a:pt x="34350" y="80277"/>
                    <a:pt x="35557" y="80408"/>
                    <a:pt x="36829" y="80408"/>
                  </a:cubicBezTo>
                  <a:lnTo>
                    <a:pt x="70949" y="80408"/>
                  </a:lnTo>
                  <a:lnTo>
                    <a:pt x="70949" y="88563"/>
                  </a:lnTo>
                  <a:cubicBezTo>
                    <a:pt x="68927" y="89607"/>
                    <a:pt x="67557" y="91727"/>
                    <a:pt x="67557" y="94141"/>
                  </a:cubicBezTo>
                  <a:lnTo>
                    <a:pt x="67557" y="101122"/>
                  </a:lnTo>
                  <a:cubicBezTo>
                    <a:pt x="67557" y="103535"/>
                    <a:pt x="68927" y="105656"/>
                    <a:pt x="70949" y="106700"/>
                  </a:cubicBezTo>
                  <a:lnTo>
                    <a:pt x="70949" y="111364"/>
                  </a:lnTo>
                  <a:cubicBezTo>
                    <a:pt x="70949" y="116649"/>
                    <a:pt x="75222" y="120954"/>
                    <a:pt x="80507" y="120954"/>
                  </a:cubicBezTo>
                  <a:lnTo>
                    <a:pt x="87748" y="120954"/>
                  </a:lnTo>
                  <a:cubicBezTo>
                    <a:pt x="93033" y="120954"/>
                    <a:pt x="97306" y="116649"/>
                    <a:pt x="97306" y="111364"/>
                  </a:cubicBezTo>
                  <a:lnTo>
                    <a:pt x="97306" y="106700"/>
                  </a:lnTo>
                  <a:cubicBezTo>
                    <a:pt x="99328" y="105656"/>
                    <a:pt x="100698" y="103535"/>
                    <a:pt x="100698" y="101122"/>
                  </a:cubicBezTo>
                  <a:lnTo>
                    <a:pt x="100698" y="94141"/>
                  </a:lnTo>
                  <a:cubicBezTo>
                    <a:pt x="100698" y="91727"/>
                    <a:pt x="99328" y="89607"/>
                    <a:pt x="97306" y="88563"/>
                  </a:cubicBezTo>
                  <a:lnTo>
                    <a:pt x="97306" y="80408"/>
                  </a:lnTo>
                  <a:lnTo>
                    <a:pt x="131426" y="80408"/>
                  </a:lnTo>
                  <a:cubicBezTo>
                    <a:pt x="132699" y="80408"/>
                    <a:pt x="133905" y="80277"/>
                    <a:pt x="135112" y="80017"/>
                  </a:cubicBezTo>
                  <a:lnTo>
                    <a:pt x="135112" y="182378"/>
                  </a:lnTo>
                  <a:lnTo>
                    <a:pt x="33143" y="182378"/>
                  </a:lnTo>
                  <a:lnTo>
                    <a:pt x="33143" y="103731"/>
                  </a:lnTo>
                  <a:cubicBezTo>
                    <a:pt x="33143" y="102068"/>
                    <a:pt x="31773" y="100698"/>
                    <a:pt x="30076" y="100698"/>
                  </a:cubicBezTo>
                  <a:cubicBezTo>
                    <a:pt x="28413" y="100698"/>
                    <a:pt x="27043" y="102068"/>
                    <a:pt x="27043" y="103731"/>
                  </a:cubicBezTo>
                  <a:lnTo>
                    <a:pt x="27043" y="128359"/>
                  </a:lnTo>
                  <a:lnTo>
                    <a:pt x="9591" y="128359"/>
                  </a:lnTo>
                  <a:cubicBezTo>
                    <a:pt x="4307" y="128359"/>
                    <a:pt x="1" y="132632"/>
                    <a:pt x="1" y="137917"/>
                  </a:cubicBezTo>
                  <a:lnTo>
                    <a:pt x="1" y="172396"/>
                  </a:lnTo>
                  <a:cubicBezTo>
                    <a:pt x="1" y="181269"/>
                    <a:pt x="7243" y="188510"/>
                    <a:pt x="16115" y="188510"/>
                  </a:cubicBezTo>
                  <a:lnTo>
                    <a:pt x="27043" y="188510"/>
                  </a:lnTo>
                  <a:lnTo>
                    <a:pt x="27043" y="192196"/>
                  </a:lnTo>
                  <a:cubicBezTo>
                    <a:pt x="27043" y="201330"/>
                    <a:pt x="34448" y="208767"/>
                    <a:pt x="43614" y="208767"/>
                  </a:cubicBezTo>
                  <a:lnTo>
                    <a:pt x="48833" y="208767"/>
                  </a:lnTo>
                  <a:cubicBezTo>
                    <a:pt x="50529" y="208767"/>
                    <a:pt x="51899" y="207397"/>
                    <a:pt x="51899" y="205701"/>
                  </a:cubicBezTo>
                  <a:cubicBezTo>
                    <a:pt x="51899" y="204005"/>
                    <a:pt x="50529" y="202635"/>
                    <a:pt x="48833" y="202635"/>
                  </a:cubicBezTo>
                  <a:lnTo>
                    <a:pt x="43614" y="202635"/>
                  </a:lnTo>
                  <a:cubicBezTo>
                    <a:pt x="37840" y="202635"/>
                    <a:pt x="33143" y="197970"/>
                    <a:pt x="33143" y="192196"/>
                  </a:cubicBezTo>
                  <a:lnTo>
                    <a:pt x="33143" y="188510"/>
                  </a:lnTo>
                  <a:lnTo>
                    <a:pt x="135112" y="188510"/>
                  </a:lnTo>
                  <a:lnTo>
                    <a:pt x="135112" y="192196"/>
                  </a:lnTo>
                  <a:cubicBezTo>
                    <a:pt x="135112" y="197970"/>
                    <a:pt x="130415" y="202635"/>
                    <a:pt x="124674" y="202635"/>
                  </a:cubicBezTo>
                  <a:lnTo>
                    <a:pt x="61065" y="202635"/>
                  </a:lnTo>
                  <a:cubicBezTo>
                    <a:pt x="59402" y="202635"/>
                    <a:pt x="58032" y="204005"/>
                    <a:pt x="58032" y="205701"/>
                  </a:cubicBezTo>
                  <a:cubicBezTo>
                    <a:pt x="58032" y="207397"/>
                    <a:pt x="59402" y="208767"/>
                    <a:pt x="61065" y="208767"/>
                  </a:cubicBezTo>
                  <a:lnTo>
                    <a:pt x="124674" y="208767"/>
                  </a:lnTo>
                  <a:cubicBezTo>
                    <a:pt x="133808" y="208767"/>
                    <a:pt x="141212" y="201330"/>
                    <a:pt x="141212" y="192196"/>
                  </a:cubicBezTo>
                  <a:lnTo>
                    <a:pt x="141212" y="188510"/>
                  </a:lnTo>
                  <a:lnTo>
                    <a:pt x="152140" y="188510"/>
                  </a:lnTo>
                  <a:cubicBezTo>
                    <a:pt x="161013" y="188510"/>
                    <a:pt x="168254" y="181269"/>
                    <a:pt x="168254" y="172396"/>
                  </a:cubicBezTo>
                  <a:lnTo>
                    <a:pt x="168254" y="137917"/>
                  </a:lnTo>
                  <a:cubicBezTo>
                    <a:pt x="168254" y="132632"/>
                    <a:pt x="163948" y="128359"/>
                    <a:pt x="158664" y="128359"/>
                  </a:cubicBezTo>
                  <a:lnTo>
                    <a:pt x="141212" y="128359"/>
                  </a:lnTo>
                  <a:lnTo>
                    <a:pt x="141212" y="77374"/>
                  </a:lnTo>
                  <a:cubicBezTo>
                    <a:pt x="141212" y="77309"/>
                    <a:pt x="141212" y="77244"/>
                    <a:pt x="141212" y="77211"/>
                  </a:cubicBezTo>
                  <a:cubicBezTo>
                    <a:pt x="145322" y="74178"/>
                    <a:pt x="147965" y="69317"/>
                    <a:pt x="147965" y="63870"/>
                  </a:cubicBezTo>
                  <a:lnTo>
                    <a:pt x="147965" y="43580"/>
                  </a:lnTo>
                  <a:cubicBezTo>
                    <a:pt x="147965" y="39242"/>
                    <a:pt x="145159" y="35556"/>
                    <a:pt x="141212" y="34251"/>
                  </a:cubicBezTo>
                  <a:lnTo>
                    <a:pt x="141212" y="6328"/>
                  </a:lnTo>
                  <a:cubicBezTo>
                    <a:pt x="141212" y="2838"/>
                    <a:pt x="138407" y="0"/>
                    <a:pt x="134917" y="0"/>
                  </a:cubicBezTo>
                  <a:lnTo>
                    <a:pt x="121151" y="0"/>
                  </a:lnTo>
                  <a:cubicBezTo>
                    <a:pt x="117693" y="0"/>
                    <a:pt x="114855" y="2838"/>
                    <a:pt x="114855" y="6328"/>
                  </a:cubicBezTo>
                  <a:lnTo>
                    <a:pt x="114855" y="33762"/>
                  </a:lnTo>
                  <a:lnTo>
                    <a:pt x="107451" y="33762"/>
                  </a:lnTo>
                  <a:lnTo>
                    <a:pt x="107451" y="26129"/>
                  </a:lnTo>
                  <a:cubicBezTo>
                    <a:pt x="107451" y="23486"/>
                    <a:pt x="106440" y="21040"/>
                    <a:pt x="104580" y="19180"/>
                  </a:cubicBezTo>
                  <a:lnTo>
                    <a:pt x="93033" y="7666"/>
                  </a:lnTo>
                  <a:cubicBezTo>
                    <a:pt x="92478" y="7111"/>
                    <a:pt x="91728" y="6752"/>
                    <a:pt x="90880" y="6752"/>
                  </a:cubicBezTo>
                  <a:lnTo>
                    <a:pt x="77375" y="6752"/>
                  </a:lnTo>
                  <a:cubicBezTo>
                    <a:pt x="76527" y="6752"/>
                    <a:pt x="75777" y="7111"/>
                    <a:pt x="75222" y="7666"/>
                  </a:cubicBezTo>
                  <a:lnTo>
                    <a:pt x="63675" y="19180"/>
                  </a:lnTo>
                  <a:cubicBezTo>
                    <a:pt x="61816" y="21040"/>
                    <a:pt x="60804" y="23486"/>
                    <a:pt x="60804" y="26129"/>
                  </a:cubicBezTo>
                  <a:lnTo>
                    <a:pt x="60804" y="33762"/>
                  </a:lnTo>
                  <a:lnTo>
                    <a:pt x="53400" y="33762"/>
                  </a:lnTo>
                  <a:lnTo>
                    <a:pt x="53400" y="6328"/>
                  </a:lnTo>
                  <a:cubicBezTo>
                    <a:pt x="53400" y="2838"/>
                    <a:pt x="50562" y="0"/>
                    <a:pt x="471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3"/>
          <p:cNvSpPr/>
          <p:nvPr/>
        </p:nvSpPr>
        <p:spPr>
          <a:xfrm>
            <a:off x="1389650" y="1351900"/>
            <a:ext cx="6129300" cy="20790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lt1"/>
                </a:solidFill>
              </a:rPr>
              <a:t>     Website Tour</a:t>
            </a:r>
            <a:endParaRPr sz="4800" b="1">
              <a:solidFill>
                <a:schemeClr val="lt1"/>
              </a:solidFill>
            </a:endParaRPr>
          </a:p>
        </p:txBody>
      </p:sp>
      <p:cxnSp>
        <p:nvCxnSpPr>
          <p:cNvPr id="559" name="Google Shape;559;p63"/>
          <p:cNvCxnSpPr/>
          <p:nvPr/>
        </p:nvCxnSpPr>
        <p:spPr>
          <a:xfrm>
            <a:off x="8544550" y="2308000"/>
            <a:ext cx="0" cy="29007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0" name="Google Shape;560;p63"/>
          <p:cNvSpPr txBox="1">
            <a:spLocks noGrp="1"/>
          </p:cNvSpPr>
          <p:nvPr>
            <p:ph type="ctrTitle"/>
          </p:nvPr>
        </p:nvSpPr>
        <p:spPr>
          <a:xfrm rot="-5400000">
            <a:off x="6297600" y="2383500"/>
            <a:ext cx="44886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HOW APPLICATION LOOKS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4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OUR ACADEMIC IDEAS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566" name="Google Shape;566;p64"/>
          <p:cNvCxnSpPr/>
          <p:nvPr/>
        </p:nvCxnSpPr>
        <p:spPr>
          <a:xfrm>
            <a:off x="8544550" y="2187175"/>
            <a:ext cx="0" cy="3367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67" name="Google Shape;56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493" y="485759"/>
            <a:ext cx="7110180" cy="4171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6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OUR ACADEMIC IDEAS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580" name="Google Shape;580;p66"/>
          <p:cNvCxnSpPr/>
          <p:nvPr/>
        </p:nvCxnSpPr>
        <p:spPr>
          <a:xfrm>
            <a:off x="8544550" y="2187175"/>
            <a:ext cx="0" cy="3367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81" name="Google Shape;58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750" y="380775"/>
            <a:ext cx="7785648" cy="433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68"/>
          <p:cNvSpPr txBox="1">
            <a:spLocks noGrp="1"/>
          </p:cNvSpPr>
          <p:nvPr>
            <p:ph type="ctrTitle" idx="2"/>
          </p:nvPr>
        </p:nvSpPr>
        <p:spPr>
          <a:xfrm rot="-5400000">
            <a:off x="6374850" y="2460750"/>
            <a:ext cx="4334100" cy="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OUR ACADEMIC IDEAS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594" name="Google Shape;594;p68"/>
          <p:cNvCxnSpPr/>
          <p:nvPr/>
        </p:nvCxnSpPr>
        <p:spPr>
          <a:xfrm>
            <a:off x="8544550" y="2187175"/>
            <a:ext cx="0" cy="3367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95" name="Google Shape;595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650" y="341975"/>
            <a:ext cx="7665475" cy="437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402</Words>
  <Application>Microsoft Office PowerPoint</Application>
  <PresentationFormat>On-screen Show (16:9)</PresentationFormat>
  <Paragraphs>46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Bree Serif</vt:lpstr>
      <vt:lpstr>Arial</vt:lpstr>
      <vt:lpstr>Livvic</vt:lpstr>
      <vt:lpstr>Montserrat</vt:lpstr>
      <vt:lpstr>Lato</vt:lpstr>
      <vt:lpstr>Roboto</vt:lpstr>
      <vt:lpstr>Roboto Condensed Light</vt:lpstr>
      <vt:lpstr>Focus</vt:lpstr>
      <vt:lpstr>PowerPoint Presentation</vt:lpstr>
      <vt:lpstr>Personalized Diet Chart Generator Website</vt:lpstr>
      <vt:lpstr>“Many individuals struggle with maintaining a healthy lifestyle due to the challenge of balancing work commitments and limited access to nutrients food options,leading to an increased risk of chronic diseases and overall diminished well-being”.</vt:lpstr>
      <vt:lpstr>We have made a Personalized Diet chart Generator using HTML, CSS , JavaScript.  Generally, We have seen a lot of problems regarding health.  Now, We are here with the solution.</vt:lpstr>
      <vt:lpstr>Diet Plan</vt:lpstr>
      <vt:lpstr>HOW APPLICATION LOOKS</vt:lpstr>
      <vt:lpstr>OUR ACADEMIC IDEAS</vt:lpstr>
      <vt:lpstr>OUR ACADEMIC IDEAS</vt:lpstr>
      <vt:lpstr>OUR ACADEMIC IDEAS</vt:lpstr>
      <vt:lpstr>OUR ACADEMIC IDEAS</vt:lpstr>
      <vt:lpstr>OUR ACADEMIC IDEAS</vt:lpstr>
      <vt:lpstr>OUR ACADEMIC IDEAS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SOMIYA GUPTA</cp:lastModifiedBy>
  <cp:revision>1</cp:revision>
  <dcterms:modified xsi:type="dcterms:W3CDTF">2024-02-12T04:34:51Z</dcterms:modified>
</cp:coreProperties>
</file>